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7" r:id="rId2"/>
    <p:sldId id="321" r:id="rId3"/>
    <p:sldId id="322" r:id="rId4"/>
    <p:sldId id="323" r:id="rId5"/>
    <p:sldId id="287" r:id="rId6"/>
    <p:sldId id="284" r:id="rId7"/>
    <p:sldId id="286" r:id="rId8"/>
    <p:sldId id="280" r:id="rId9"/>
    <p:sldId id="328" r:id="rId10"/>
    <p:sldId id="256" r:id="rId11"/>
    <p:sldId id="324" r:id="rId12"/>
    <p:sldId id="325" r:id="rId13"/>
    <p:sldId id="288" r:id="rId14"/>
    <p:sldId id="289" r:id="rId15"/>
    <p:sldId id="290" r:id="rId16"/>
    <p:sldId id="291" r:id="rId17"/>
    <p:sldId id="293" r:id="rId18"/>
    <p:sldId id="294" r:id="rId19"/>
    <p:sldId id="316" r:id="rId20"/>
    <p:sldId id="297" r:id="rId21"/>
    <p:sldId id="298" r:id="rId22"/>
    <p:sldId id="318" r:id="rId23"/>
    <p:sldId id="326" r:id="rId24"/>
    <p:sldId id="320" r:id="rId25"/>
    <p:sldId id="299" r:id="rId2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99F9C-720F-4203-B1CB-0EF6012E1D62}" v="40" dt="2025-03-17T08:50:57.8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48" y="2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 Gotza" userId="ec632445-6909-4f89-afb2-b28fcecb51f3" providerId="ADAL" clId="{C8699F9C-720F-4203-B1CB-0EF6012E1D62}"/>
    <pc:docChg chg="undo custSel addSld delSld modSld sldOrd">
      <pc:chgData name="Rene Gotza" userId="ec632445-6909-4f89-afb2-b28fcecb51f3" providerId="ADAL" clId="{C8699F9C-720F-4203-B1CB-0EF6012E1D62}" dt="2025-03-17T08:51:11.544" v="287" actId="1036"/>
      <pc:docMkLst>
        <pc:docMk/>
      </pc:docMkLst>
      <pc:sldChg chg="add ord">
        <pc:chgData name="Rene Gotza" userId="ec632445-6909-4f89-afb2-b28fcecb51f3" providerId="ADAL" clId="{C8699F9C-720F-4203-B1CB-0EF6012E1D62}" dt="2025-03-17T08:35:47.804" v="20"/>
        <pc:sldMkLst>
          <pc:docMk/>
          <pc:sldMk cId="4025331115" sldId="256"/>
        </pc:sldMkLst>
      </pc:sldChg>
      <pc:sldChg chg="delSp modSp mod">
        <pc:chgData name="Rene Gotza" userId="ec632445-6909-4f89-afb2-b28fcecb51f3" providerId="ADAL" clId="{C8699F9C-720F-4203-B1CB-0EF6012E1D62}" dt="2025-03-17T08:51:11.544" v="287" actId="1036"/>
        <pc:sldMkLst>
          <pc:docMk/>
          <pc:sldMk cId="2540865369" sldId="284"/>
        </pc:sldMkLst>
        <pc:picChg chg="del mod">
          <ac:chgData name="Rene Gotza" userId="ec632445-6909-4f89-afb2-b28fcecb51f3" providerId="ADAL" clId="{C8699F9C-720F-4203-B1CB-0EF6012E1D62}" dt="2025-03-17T08:50:27.330" v="236" actId="478"/>
          <ac:picMkLst>
            <pc:docMk/>
            <pc:sldMk cId="2540865369" sldId="284"/>
            <ac:picMk id="3" creationId="{07453CC6-4E53-D299-4C06-E846FD1A415D}"/>
          </ac:picMkLst>
        </pc:picChg>
        <pc:picChg chg="del mod">
          <ac:chgData name="Rene Gotza" userId="ec632445-6909-4f89-afb2-b28fcecb51f3" providerId="ADAL" clId="{C8699F9C-720F-4203-B1CB-0EF6012E1D62}" dt="2025-03-17T08:50:54.766" v="276" actId="478"/>
          <ac:picMkLst>
            <pc:docMk/>
            <pc:sldMk cId="2540865369" sldId="284"/>
            <ac:picMk id="4" creationId="{3C20243E-CB0B-DC7D-66D3-3563C55F04CD}"/>
          </ac:picMkLst>
        </pc:picChg>
        <pc:picChg chg="mod">
          <ac:chgData name="Rene Gotza" userId="ec632445-6909-4f89-afb2-b28fcecb51f3" providerId="ADAL" clId="{C8699F9C-720F-4203-B1CB-0EF6012E1D62}" dt="2025-03-17T08:51:11.544" v="287" actId="1036"/>
          <ac:picMkLst>
            <pc:docMk/>
            <pc:sldMk cId="2540865369" sldId="284"/>
            <ac:picMk id="5" creationId="{80D10C16-D299-01F6-21DF-A5D6E9733E28}"/>
          </ac:picMkLst>
        </pc:picChg>
        <pc:picChg chg="del">
          <ac:chgData name="Rene Gotza" userId="ec632445-6909-4f89-afb2-b28fcecb51f3" providerId="ADAL" clId="{C8699F9C-720F-4203-B1CB-0EF6012E1D62}" dt="2025-03-17T08:46:12.739" v="212" actId="478"/>
          <ac:picMkLst>
            <pc:docMk/>
            <pc:sldMk cId="2540865369" sldId="284"/>
            <ac:picMk id="8" creationId="{1ED60FD4-D2AB-99B4-2739-AA22731156A0}"/>
          </ac:picMkLst>
        </pc:picChg>
      </pc:sldChg>
      <pc:sldChg chg="addSp delSp modSp mod">
        <pc:chgData name="Rene Gotza" userId="ec632445-6909-4f89-afb2-b28fcecb51f3" providerId="ADAL" clId="{C8699F9C-720F-4203-B1CB-0EF6012E1D62}" dt="2025-03-17T08:44:50.717" v="211" actId="1076"/>
        <pc:sldMkLst>
          <pc:docMk/>
          <pc:sldMk cId="2199873620" sldId="286"/>
        </pc:sldMkLst>
        <pc:picChg chg="mod">
          <ac:chgData name="Rene Gotza" userId="ec632445-6909-4f89-afb2-b28fcecb51f3" providerId="ADAL" clId="{C8699F9C-720F-4203-B1CB-0EF6012E1D62}" dt="2025-03-17T08:44:47.954" v="210" actId="1076"/>
          <ac:picMkLst>
            <pc:docMk/>
            <pc:sldMk cId="2199873620" sldId="286"/>
            <ac:picMk id="2" creationId="{C3EFB6C6-E1EE-0346-68E8-496EFF2EE887}"/>
          </ac:picMkLst>
        </pc:picChg>
        <pc:picChg chg="mod">
          <ac:chgData name="Rene Gotza" userId="ec632445-6909-4f89-afb2-b28fcecb51f3" providerId="ADAL" clId="{C8699F9C-720F-4203-B1CB-0EF6012E1D62}" dt="2025-03-17T08:44:50.717" v="211" actId="1076"/>
          <ac:picMkLst>
            <pc:docMk/>
            <pc:sldMk cId="2199873620" sldId="286"/>
            <ac:picMk id="3" creationId="{7291FBF5-5AF9-B89D-A384-70A7013D703B}"/>
          </ac:picMkLst>
        </pc:picChg>
        <pc:picChg chg="del mod">
          <ac:chgData name="Rene Gotza" userId="ec632445-6909-4f89-afb2-b28fcecb51f3" providerId="ADAL" clId="{C8699F9C-720F-4203-B1CB-0EF6012E1D62}" dt="2025-03-17T08:44:13.787" v="164" actId="478"/>
          <ac:picMkLst>
            <pc:docMk/>
            <pc:sldMk cId="2199873620" sldId="286"/>
            <ac:picMk id="4" creationId="{B6C7205C-B65D-AF11-3CF2-0ED2A641FC2D}"/>
          </ac:picMkLst>
        </pc:picChg>
        <pc:picChg chg="add del">
          <ac:chgData name="Rene Gotza" userId="ec632445-6909-4f89-afb2-b28fcecb51f3" providerId="ADAL" clId="{C8699F9C-720F-4203-B1CB-0EF6012E1D62}" dt="2025-03-17T08:43:20.247" v="119" actId="478"/>
          <ac:picMkLst>
            <pc:docMk/>
            <pc:sldMk cId="2199873620" sldId="286"/>
            <ac:picMk id="11" creationId="{61D4EC1D-66A1-4BA7-174B-96F71E80A107}"/>
          </ac:picMkLst>
        </pc:picChg>
      </pc:sldChg>
      <pc:sldChg chg="ord">
        <pc:chgData name="Rene Gotza" userId="ec632445-6909-4f89-afb2-b28fcecb51f3" providerId="ADAL" clId="{C8699F9C-720F-4203-B1CB-0EF6012E1D62}" dt="2025-03-17T08:35:08.592" v="2"/>
        <pc:sldMkLst>
          <pc:docMk/>
          <pc:sldMk cId="1131509316" sldId="287"/>
        </pc:sldMkLst>
      </pc:sldChg>
      <pc:sldChg chg="modSp add mod ord">
        <pc:chgData name="Rene Gotza" userId="ec632445-6909-4f89-afb2-b28fcecb51f3" providerId="ADAL" clId="{C8699F9C-720F-4203-B1CB-0EF6012E1D62}" dt="2025-03-17T08:35:47.804" v="20"/>
        <pc:sldMkLst>
          <pc:docMk/>
          <pc:sldMk cId="2546165098" sldId="288"/>
        </pc:sldMkLst>
        <pc:spChg chg="mod">
          <ac:chgData name="Rene Gotza" userId="ec632445-6909-4f89-afb2-b28fcecb51f3" providerId="ADAL" clId="{C8699F9C-720F-4203-B1CB-0EF6012E1D62}" dt="2025-03-17T08:35:40.239" v="6" actId="27636"/>
          <ac:spMkLst>
            <pc:docMk/>
            <pc:sldMk cId="2546165098" sldId="288"/>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716797184" sldId="289"/>
        </pc:sldMkLst>
        <pc:spChg chg="mod">
          <ac:chgData name="Rene Gotza" userId="ec632445-6909-4f89-afb2-b28fcecb51f3" providerId="ADAL" clId="{C8699F9C-720F-4203-B1CB-0EF6012E1D62}" dt="2025-03-17T08:35:40.250" v="7" actId="27636"/>
          <ac:spMkLst>
            <pc:docMk/>
            <pc:sldMk cId="716797184" sldId="289"/>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4131955832" sldId="290"/>
        </pc:sldMkLst>
        <pc:spChg chg="mod">
          <ac:chgData name="Rene Gotza" userId="ec632445-6909-4f89-afb2-b28fcecb51f3" providerId="ADAL" clId="{C8699F9C-720F-4203-B1CB-0EF6012E1D62}" dt="2025-03-17T08:35:40.256" v="8" actId="27636"/>
          <ac:spMkLst>
            <pc:docMk/>
            <pc:sldMk cId="4131955832" sldId="290"/>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4223584809" sldId="291"/>
        </pc:sldMkLst>
        <pc:spChg chg="mod">
          <ac:chgData name="Rene Gotza" userId="ec632445-6909-4f89-afb2-b28fcecb51f3" providerId="ADAL" clId="{C8699F9C-720F-4203-B1CB-0EF6012E1D62}" dt="2025-03-17T08:35:40.261" v="9" actId="27636"/>
          <ac:spMkLst>
            <pc:docMk/>
            <pc:sldMk cId="4223584809" sldId="291"/>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3950291720" sldId="293"/>
        </pc:sldMkLst>
        <pc:spChg chg="mod">
          <ac:chgData name="Rene Gotza" userId="ec632445-6909-4f89-afb2-b28fcecb51f3" providerId="ADAL" clId="{C8699F9C-720F-4203-B1CB-0EF6012E1D62}" dt="2025-03-17T08:35:40.268" v="10" actId="27636"/>
          <ac:spMkLst>
            <pc:docMk/>
            <pc:sldMk cId="3950291720" sldId="293"/>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2661330768" sldId="294"/>
        </pc:sldMkLst>
        <pc:spChg chg="mod">
          <ac:chgData name="Rene Gotza" userId="ec632445-6909-4f89-afb2-b28fcecb51f3" providerId="ADAL" clId="{C8699F9C-720F-4203-B1CB-0EF6012E1D62}" dt="2025-03-17T08:35:40.278" v="11" actId="27636"/>
          <ac:spMkLst>
            <pc:docMk/>
            <pc:sldMk cId="2661330768" sldId="294"/>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3327046647" sldId="297"/>
        </pc:sldMkLst>
        <pc:spChg chg="mod">
          <ac:chgData name="Rene Gotza" userId="ec632445-6909-4f89-afb2-b28fcecb51f3" providerId="ADAL" clId="{C8699F9C-720F-4203-B1CB-0EF6012E1D62}" dt="2025-03-17T08:35:40.296" v="13" actId="27636"/>
          <ac:spMkLst>
            <pc:docMk/>
            <pc:sldMk cId="3327046647" sldId="297"/>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4049888113" sldId="298"/>
        </pc:sldMkLst>
        <pc:spChg chg="mod">
          <ac:chgData name="Rene Gotza" userId="ec632445-6909-4f89-afb2-b28fcecb51f3" providerId="ADAL" clId="{C8699F9C-720F-4203-B1CB-0EF6012E1D62}" dt="2025-03-17T08:35:40.304" v="14" actId="27636"/>
          <ac:spMkLst>
            <pc:docMk/>
            <pc:sldMk cId="4049888113" sldId="298"/>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3097910311" sldId="299"/>
        </pc:sldMkLst>
        <pc:spChg chg="mod">
          <ac:chgData name="Rene Gotza" userId="ec632445-6909-4f89-afb2-b28fcecb51f3" providerId="ADAL" clId="{C8699F9C-720F-4203-B1CB-0EF6012E1D62}" dt="2025-03-17T08:35:40.352" v="18" actId="27636"/>
          <ac:spMkLst>
            <pc:docMk/>
            <pc:sldMk cId="3097910311" sldId="299"/>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632633539" sldId="316"/>
        </pc:sldMkLst>
        <pc:spChg chg="mod">
          <ac:chgData name="Rene Gotza" userId="ec632445-6909-4f89-afb2-b28fcecb51f3" providerId="ADAL" clId="{C8699F9C-720F-4203-B1CB-0EF6012E1D62}" dt="2025-03-17T08:35:40.287" v="12" actId="27636"/>
          <ac:spMkLst>
            <pc:docMk/>
            <pc:sldMk cId="632633539" sldId="316"/>
            <ac:spMk id="2" creationId="{0F46275A-61CA-9E85-68AB-458F40742D0F}"/>
          </ac:spMkLst>
        </pc:spChg>
      </pc:sldChg>
      <pc:sldChg chg="modSp add mod ord">
        <pc:chgData name="Rene Gotza" userId="ec632445-6909-4f89-afb2-b28fcecb51f3" providerId="ADAL" clId="{C8699F9C-720F-4203-B1CB-0EF6012E1D62}" dt="2025-03-17T08:35:47.804" v="20"/>
        <pc:sldMkLst>
          <pc:docMk/>
          <pc:sldMk cId="2876792152" sldId="318"/>
        </pc:sldMkLst>
        <pc:spChg chg="mod">
          <ac:chgData name="Rene Gotza" userId="ec632445-6909-4f89-afb2-b28fcecb51f3" providerId="ADAL" clId="{C8699F9C-720F-4203-B1CB-0EF6012E1D62}" dt="2025-03-17T08:35:40.315" v="15" actId="27636"/>
          <ac:spMkLst>
            <pc:docMk/>
            <pc:sldMk cId="2876792152" sldId="318"/>
            <ac:spMk id="2" creationId="{7A30B666-0D9F-9110-91BB-75EC36B839A9}"/>
          </ac:spMkLst>
        </pc:spChg>
      </pc:sldChg>
      <pc:sldChg chg="modSp add mod ord">
        <pc:chgData name="Rene Gotza" userId="ec632445-6909-4f89-afb2-b28fcecb51f3" providerId="ADAL" clId="{C8699F9C-720F-4203-B1CB-0EF6012E1D62}" dt="2025-03-17T08:35:47.804" v="20"/>
        <pc:sldMkLst>
          <pc:docMk/>
          <pc:sldMk cId="3512455353" sldId="320"/>
        </pc:sldMkLst>
        <pc:spChg chg="mod">
          <ac:chgData name="Rene Gotza" userId="ec632445-6909-4f89-afb2-b28fcecb51f3" providerId="ADAL" clId="{C8699F9C-720F-4203-B1CB-0EF6012E1D62}" dt="2025-03-17T08:35:40.342" v="17" actId="27636"/>
          <ac:spMkLst>
            <pc:docMk/>
            <pc:sldMk cId="3512455353" sldId="320"/>
            <ac:spMk id="2" creationId="{EB85C53E-D3D5-1BE0-AC0A-C5B045768A01}"/>
          </ac:spMkLst>
        </pc:spChg>
      </pc:sldChg>
      <pc:sldChg chg="add">
        <pc:chgData name="Rene Gotza" userId="ec632445-6909-4f89-afb2-b28fcecb51f3" providerId="ADAL" clId="{C8699F9C-720F-4203-B1CB-0EF6012E1D62}" dt="2025-03-17T08:35:06.164" v="0"/>
        <pc:sldMkLst>
          <pc:docMk/>
          <pc:sldMk cId="858358429" sldId="321"/>
        </pc:sldMkLst>
      </pc:sldChg>
      <pc:sldChg chg="add">
        <pc:chgData name="Rene Gotza" userId="ec632445-6909-4f89-afb2-b28fcecb51f3" providerId="ADAL" clId="{C8699F9C-720F-4203-B1CB-0EF6012E1D62}" dt="2025-03-17T08:35:06.164" v="0"/>
        <pc:sldMkLst>
          <pc:docMk/>
          <pc:sldMk cId="3262679566" sldId="322"/>
        </pc:sldMkLst>
      </pc:sldChg>
      <pc:sldChg chg="add">
        <pc:chgData name="Rene Gotza" userId="ec632445-6909-4f89-afb2-b28fcecb51f3" providerId="ADAL" clId="{C8699F9C-720F-4203-B1CB-0EF6012E1D62}" dt="2025-03-17T08:35:06.164" v="0"/>
        <pc:sldMkLst>
          <pc:docMk/>
          <pc:sldMk cId="2381388333" sldId="323"/>
        </pc:sldMkLst>
      </pc:sldChg>
      <pc:sldChg chg="modSp add mod ord">
        <pc:chgData name="Rene Gotza" userId="ec632445-6909-4f89-afb2-b28fcecb51f3" providerId="ADAL" clId="{C8699F9C-720F-4203-B1CB-0EF6012E1D62}" dt="2025-03-17T08:35:47.804" v="20"/>
        <pc:sldMkLst>
          <pc:docMk/>
          <pc:sldMk cId="112059665" sldId="324"/>
        </pc:sldMkLst>
        <pc:spChg chg="mod">
          <ac:chgData name="Rene Gotza" userId="ec632445-6909-4f89-afb2-b28fcecb51f3" providerId="ADAL" clId="{C8699F9C-720F-4203-B1CB-0EF6012E1D62}" dt="2025-03-17T08:35:40.221" v="4" actId="27636"/>
          <ac:spMkLst>
            <pc:docMk/>
            <pc:sldMk cId="112059665" sldId="324"/>
            <ac:spMk id="2" creationId="{30CD2F3F-24F6-4BD5-BBAE-603528E64FE2}"/>
          </ac:spMkLst>
        </pc:spChg>
      </pc:sldChg>
      <pc:sldChg chg="modSp add mod ord">
        <pc:chgData name="Rene Gotza" userId="ec632445-6909-4f89-afb2-b28fcecb51f3" providerId="ADAL" clId="{C8699F9C-720F-4203-B1CB-0EF6012E1D62}" dt="2025-03-17T08:35:47.804" v="20"/>
        <pc:sldMkLst>
          <pc:docMk/>
          <pc:sldMk cId="2972309600" sldId="325"/>
        </pc:sldMkLst>
        <pc:spChg chg="mod">
          <ac:chgData name="Rene Gotza" userId="ec632445-6909-4f89-afb2-b28fcecb51f3" providerId="ADAL" clId="{C8699F9C-720F-4203-B1CB-0EF6012E1D62}" dt="2025-03-17T08:35:40.230" v="5" actId="27636"/>
          <ac:spMkLst>
            <pc:docMk/>
            <pc:sldMk cId="2972309600" sldId="325"/>
            <ac:spMk id="2" creationId="{B416FD88-8C09-4576-8CB6-37C06C1D999C}"/>
          </ac:spMkLst>
        </pc:spChg>
      </pc:sldChg>
      <pc:sldChg chg="modSp add mod ord">
        <pc:chgData name="Rene Gotza" userId="ec632445-6909-4f89-afb2-b28fcecb51f3" providerId="ADAL" clId="{C8699F9C-720F-4203-B1CB-0EF6012E1D62}" dt="2025-03-17T08:35:47.804" v="20"/>
        <pc:sldMkLst>
          <pc:docMk/>
          <pc:sldMk cId="1636047331" sldId="326"/>
        </pc:sldMkLst>
        <pc:spChg chg="mod">
          <ac:chgData name="Rene Gotza" userId="ec632445-6909-4f89-afb2-b28fcecb51f3" providerId="ADAL" clId="{C8699F9C-720F-4203-B1CB-0EF6012E1D62}" dt="2025-03-17T08:35:40.333" v="16" actId="27636"/>
          <ac:spMkLst>
            <pc:docMk/>
            <pc:sldMk cId="1636047331" sldId="326"/>
            <ac:spMk id="2" creationId="{F25E1588-332B-4304-AF39-92C656BC71CB}"/>
          </ac:spMkLst>
        </pc:spChg>
      </pc:sldChg>
      <pc:sldChg chg="add del">
        <pc:chgData name="Rene Gotza" userId="ec632445-6909-4f89-afb2-b28fcecb51f3" providerId="ADAL" clId="{C8699F9C-720F-4203-B1CB-0EF6012E1D62}" dt="2025-03-17T08:36:33.616" v="38"/>
        <pc:sldMkLst>
          <pc:docMk/>
          <pc:sldMk cId="2960653907" sldId="327"/>
        </pc:sldMkLst>
      </pc:sldChg>
      <pc:sldChg chg="addSp delSp modSp add del mod ord setBg addAnim delAnim delDesignElem">
        <pc:chgData name="Rene Gotza" userId="ec632445-6909-4f89-afb2-b28fcecb51f3" providerId="ADAL" clId="{C8699F9C-720F-4203-B1CB-0EF6012E1D62}" dt="2025-03-17T08:38:20.052" v="116" actId="20577"/>
        <pc:sldMkLst>
          <pc:docMk/>
          <pc:sldMk cId="3406997252" sldId="327"/>
        </pc:sldMkLst>
        <pc:spChg chg="add del mod">
          <ac:chgData name="Rene Gotza" userId="ec632445-6909-4f89-afb2-b28fcecb51f3" providerId="ADAL" clId="{C8699F9C-720F-4203-B1CB-0EF6012E1D62}" dt="2025-03-17T08:38:20.052" v="116" actId="20577"/>
          <ac:spMkLst>
            <pc:docMk/>
            <pc:sldMk cId="3406997252" sldId="327"/>
            <ac:spMk id="2" creationId="{089E9DC2-FDFC-45F5-9922-55B98C072C94}"/>
          </ac:spMkLst>
        </pc:spChg>
        <pc:spChg chg="add mod">
          <ac:chgData name="Rene Gotza" userId="ec632445-6909-4f89-afb2-b28fcecb51f3" providerId="ADAL" clId="{C8699F9C-720F-4203-B1CB-0EF6012E1D62}" dt="2025-03-17T08:37:38.745" v="52" actId="27636"/>
          <ac:spMkLst>
            <pc:docMk/>
            <pc:sldMk cId="3406997252" sldId="327"/>
            <ac:spMk id="3" creationId="{06581830-13C1-855E-8F2C-1E37B28B7E14}"/>
          </ac:spMkLst>
        </pc:spChg>
        <pc:spChg chg="add del mod">
          <ac:chgData name="Rene Gotza" userId="ec632445-6909-4f89-afb2-b28fcecb51f3" providerId="ADAL" clId="{C8699F9C-720F-4203-B1CB-0EF6012E1D62}" dt="2025-03-17T08:37:56.147" v="60" actId="478"/>
          <ac:spMkLst>
            <pc:docMk/>
            <pc:sldMk cId="3406997252" sldId="327"/>
            <ac:spMk id="6" creationId="{2FDF3F91-0DB5-548C-2651-D4C0D31A97F0}"/>
          </ac:spMkLst>
        </pc:spChg>
        <pc:spChg chg="add del">
          <ac:chgData name="Rene Gotza" userId="ec632445-6909-4f89-afb2-b28fcecb51f3" providerId="ADAL" clId="{C8699F9C-720F-4203-B1CB-0EF6012E1D62}" dt="2025-03-17T08:37:45.987" v="55" actId="26606"/>
          <ac:spMkLst>
            <pc:docMk/>
            <pc:sldMk cId="3406997252" sldId="327"/>
            <ac:spMk id="12" creationId="{9B7AD9F6-8CE7-4299-8FC6-328F4DCD3FF9}"/>
          </ac:spMkLst>
        </pc:spChg>
        <pc:spChg chg="add del">
          <ac:chgData name="Rene Gotza" userId="ec632445-6909-4f89-afb2-b28fcecb51f3" providerId="ADAL" clId="{C8699F9C-720F-4203-B1CB-0EF6012E1D62}" dt="2025-03-17T08:37:45.987" v="55" actId="26606"/>
          <ac:spMkLst>
            <pc:docMk/>
            <pc:sldMk cId="3406997252" sldId="327"/>
            <ac:spMk id="14" creationId="{F49775AF-8896-43EE-92C6-83497D6DC56F}"/>
          </ac:spMkLst>
        </pc:spChg>
        <pc:spChg chg="add del">
          <ac:chgData name="Rene Gotza" userId="ec632445-6909-4f89-afb2-b28fcecb51f3" providerId="ADAL" clId="{C8699F9C-720F-4203-B1CB-0EF6012E1D62}" dt="2025-03-17T08:37:50.908" v="57" actId="26606"/>
          <ac:spMkLst>
            <pc:docMk/>
            <pc:sldMk cId="3406997252" sldId="327"/>
            <ac:spMk id="16" creationId="{D4771268-CB57-404A-9271-370EB28F6090}"/>
          </ac:spMkLst>
        </pc:spChg>
        <pc:spChg chg="add">
          <ac:chgData name="Rene Gotza" userId="ec632445-6909-4f89-afb2-b28fcecb51f3" providerId="ADAL" clId="{C8699F9C-720F-4203-B1CB-0EF6012E1D62}" dt="2025-03-17T08:37:50.918" v="58" actId="26606"/>
          <ac:spMkLst>
            <pc:docMk/>
            <pc:sldMk cId="3406997252" sldId="327"/>
            <ac:spMk id="18" creationId="{4845A0EE-C4C8-4AE1-B3C6-1261368AC036}"/>
          </ac:spMkLst>
        </pc:spChg>
        <pc:spChg chg="del">
          <ac:chgData name="Rene Gotza" userId="ec632445-6909-4f89-afb2-b28fcecb51f3" providerId="ADAL" clId="{C8699F9C-720F-4203-B1CB-0EF6012E1D62}" dt="2025-03-17T08:37:08.409" v="43"/>
          <ac:spMkLst>
            <pc:docMk/>
            <pc:sldMk cId="3406997252" sldId="327"/>
            <ac:spMk id="19" creationId="{ACBE1851-2230-47A9-B000-CE9046EA61B9}"/>
          </ac:spMkLst>
        </pc:spChg>
        <pc:picChg chg="add del mod">
          <ac:chgData name="Rene Gotza" userId="ec632445-6909-4f89-afb2-b28fcecb51f3" providerId="ADAL" clId="{C8699F9C-720F-4203-B1CB-0EF6012E1D62}" dt="2025-03-17T08:37:26.442" v="48" actId="478"/>
          <ac:picMkLst>
            <pc:docMk/>
            <pc:sldMk cId="3406997252" sldId="327"/>
            <ac:picMk id="4" creationId="{C543D9A0-3EFB-401D-E56F-40673F6C009F}"/>
          </ac:picMkLst>
        </pc:picChg>
        <pc:picChg chg="add del mod">
          <ac:chgData name="Rene Gotza" userId="ec632445-6909-4f89-afb2-b28fcecb51f3" providerId="ADAL" clId="{C8699F9C-720F-4203-B1CB-0EF6012E1D62}" dt="2025-03-17T08:38:04.462" v="89" actId="14100"/>
          <ac:picMkLst>
            <pc:docMk/>
            <pc:sldMk cId="3406997252" sldId="327"/>
            <ac:picMk id="7" creationId="{627EF32E-880C-4453-82BD-63CA01682110}"/>
          </ac:picMkLst>
        </pc:picChg>
        <pc:cxnChg chg="del">
          <ac:chgData name="Rene Gotza" userId="ec632445-6909-4f89-afb2-b28fcecb51f3" providerId="ADAL" clId="{C8699F9C-720F-4203-B1CB-0EF6012E1D62}" dt="2025-03-17T08:37:08.409" v="43"/>
          <ac:cxnSpMkLst>
            <pc:docMk/>
            <pc:sldMk cId="3406997252" sldId="327"/>
            <ac:cxnSpMk id="21" creationId="{23B93832-6514-44F4-849B-5EE2C8A2337D}"/>
          </ac:cxnSpMkLst>
        </pc:cxnChg>
      </pc:sldChg>
      <pc:sldChg chg="modSp add del mod">
        <pc:chgData name="Rene Gotza" userId="ec632445-6909-4f89-afb2-b28fcecb51f3" providerId="ADAL" clId="{C8699F9C-720F-4203-B1CB-0EF6012E1D62}" dt="2025-03-17T08:36:33.616" v="38"/>
        <pc:sldMkLst>
          <pc:docMk/>
          <pc:sldMk cId="3408638051" sldId="328"/>
        </pc:sldMkLst>
        <pc:spChg chg="mod">
          <ac:chgData name="Rene Gotza" userId="ec632445-6909-4f89-afb2-b28fcecb51f3" providerId="ADAL" clId="{C8699F9C-720F-4203-B1CB-0EF6012E1D62}" dt="2025-03-17T08:36:33.616" v="38"/>
          <ac:spMkLst>
            <pc:docMk/>
            <pc:sldMk cId="3408638051" sldId="328"/>
            <ac:spMk id="2" creationId="{30CD2F3F-24F6-4BD5-BBAE-603528E64FE2}"/>
          </ac:spMkLst>
        </pc:spChg>
      </pc:sldChg>
      <pc:sldChg chg="add">
        <pc:chgData name="Rene Gotza" userId="ec632445-6909-4f89-afb2-b28fcecb51f3" providerId="ADAL" clId="{C8699F9C-720F-4203-B1CB-0EF6012E1D62}" dt="2025-03-17T08:47:09.635" v="235"/>
        <pc:sldMkLst>
          <pc:docMk/>
          <pc:sldMk cId="3615746339" sldId="328"/>
        </pc:sldMkLst>
      </pc:sldChg>
      <pc:sldChg chg="modSp add del mod">
        <pc:chgData name="Rene Gotza" userId="ec632445-6909-4f89-afb2-b28fcecb51f3" providerId="ADAL" clId="{C8699F9C-720F-4203-B1CB-0EF6012E1D62}" dt="2025-03-17T08:36:33.616" v="38"/>
        <pc:sldMkLst>
          <pc:docMk/>
          <pc:sldMk cId="3275243817" sldId="329"/>
        </pc:sldMkLst>
        <pc:spChg chg="mod">
          <ac:chgData name="Rene Gotza" userId="ec632445-6909-4f89-afb2-b28fcecb51f3" providerId="ADAL" clId="{C8699F9C-720F-4203-B1CB-0EF6012E1D62}" dt="2025-03-17T08:36:33.616" v="38"/>
          <ac:spMkLst>
            <pc:docMk/>
            <pc:sldMk cId="3275243817" sldId="329"/>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3055358279" sldId="330"/>
        </pc:sldMkLst>
        <pc:spChg chg="mod">
          <ac:chgData name="Rene Gotza" userId="ec632445-6909-4f89-afb2-b28fcecb51f3" providerId="ADAL" clId="{C8699F9C-720F-4203-B1CB-0EF6012E1D62}" dt="2025-03-17T08:36:33.616" v="38"/>
          <ac:spMkLst>
            <pc:docMk/>
            <pc:sldMk cId="3055358279" sldId="330"/>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1760884438" sldId="331"/>
        </pc:sldMkLst>
        <pc:spChg chg="mod">
          <ac:chgData name="Rene Gotza" userId="ec632445-6909-4f89-afb2-b28fcecb51f3" providerId="ADAL" clId="{C8699F9C-720F-4203-B1CB-0EF6012E1D62}" dt="2025-03-17T08:36:33.616" v="38"/>
          <ac:spMkLst>
            <pc:docMk/>
            <pc:sldMk cId="1760884438" sldId="331"/>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3473914890" sldId="332"/>
        </pc:sldMkLst>
        <pc:spChg chg="mod">
          <ac:chgData name="Rene Gotza" userId="ec632445-6909-4f89-afb2-b28fcecb51f3" providerId="ADAL" clId="{C8699F9C-720F-4203-B1CB-0EF6012E1D62}" dt="2025-03-17T08:36:33.616" v="38"/>
          <ac:spMkLst>
            <pc:docMk/>
            <pc:sldMk cId="3473914890" sldId="332"/>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1058343105" sldId="333"/>
        </pc:sldMkLst>
        <pc:spChg chg="mod">
          <ac:chgData name="Rene Gotza" userId="ec632445-6909-4f89-afb2-b28fcecb51f3" providerId="ADAL" clId="{C8699F9C-720F-4203-B1CB-0EF6012E1D62}" dt="2025-03-17T08:36:33.616" v="38"/>
          <ac:spMkLst>
            <pc:docMk/>
            <pc:sldMk cId="1058343105" sldId="333"/>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3357571461" sldId="334"/>
        </pc:sldMkLst>
        <pc:spChg chg="mod">
          <ac:chgData name="Rene Gotza" userId="ec632445-6909-4f89-afb2-b28fcecb51f3" providerId="ADAL" clId="{C8699F9C-720F-4203-B1CB-0EF6012E1D62}" dt="2025-03-17T08:36:33.616" v="38"/>
          <ac:spMkLst>
            <pc:docMk/>
            <pc:sldMk cId="3357571461" sldId="334"/>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2659842529" sldId="335"/>
        </pc:sldMkLst>
        <pc:spChg chg="mod">
          <ac:chgData name="Rene Gotza" userId="ec632445-6909-4f89-afb2-b28fcecb51f3" providerId="ADAL" clId="{C8699F9C-720F-4203-B1CB-0EF6012E1D62}" dt="2025-03-17T08:36:33.616" v="38"/>
          <ac:spMkLst>
            <pc:docMk/>
            <pc:sldMk cId="2659842529" sldId="335"/>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225511859" sldId="336"/>
        </pc:sldMkLst>
        <pc:spChg chg="mod">
          <ac:chgData name="Rene Gotza" userId="ec632445-6909-4f89-afb2-b28fcecb51f3" providerId="ADAL" clId="{C8699F9C-720F-4203-B1CB-0EF6012E1D62}" dt="2025-03-17T08:36:33.616" v="38"/>
          <ac:spMkLst>
            <pc:docMk/>
            <pc:sldMk cId="225511859" sldId="336"/>
            <ac:spMk id="2" creationId="{0F46275A-61CA-9E85-68AB-458F40742D0F}"/>
          </ac:spMkLst>
        </pc:spChg>
      </pc:sldChg>
      <pc:sldChg chg="modSp add del mod">
        <pc:chgData name="Rene Gotza" userId="ec632445-6909-4f89-afb2-b28fcecb51f3" providerId="ADAL" clId="{C8699F9C-720F-4203-B1CB-0EF6012E1D62}" dt="2025-03-17T08:36:33.616" v="38"/>
        <pc:sldMkLst>
          <pc:docMk/>
          <pc:sldMk cId="3281222120" sldId="337"/>
        </pc:sldMkLst>
        <pc:spChg chg="mod">
          <ac:chgData name="Rene Gotza" userId="ec632445-6909-4f89-afb2-b28fcecb51f3" providerId="ADAL" clId="{C8699F9C-720F-4203-B1CB-0EF6012E1D62}" dt="2025-03-17T08:36:33.616" v="38"/>
          <ac:spMkLst>
            <pc:docMk/>
            <pc:sldMk cId="3281222120" sldId="337"/>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615746026" sldId="338"/>
        </pc:sldMkLst>
        <pc:spChg chg="mod">
          <ac:chgData name="Rene Gotza" userId="ec632445-6909-4f89-afb2-b28fcecb51f3" providerId="ADAL" clId="{C8699F9C-720F-4203-B1CB-0EF6012E1D62}" dt="2025-03-17T08:36:33.616" v="38"/>
          <ac:spMkLst>
            <pc:docMk/>
            <pc:sldMk cId="615746026" sldId="338"/>
            <ac:spMk id="2" creationId="{B416FD88-8C09-4576-8CB6-37C06C1D999C}"/>
          </ac:spMkLst>
        </pc:spChg>
      </pc:sldChg>
      <pc:sldChg chg="modSp add del mod">
        <pc:chgData name="Rene Gotza" userId="ec632445-6909-4f89-afb2-b28fcecb51f3" providerId="ADAL" clId="{C8699F9C-720F-4203-B1CB-0EF6012E1D62}" dt="2025-03-17T08:36:33.616" v="38"/>
        <pc:sldMkLst>
          <pc:docMk/>
          <pc:sldMk cId="532217446" sldId="339"/>
        </pc:sldMkLst>
        <pc:spChg chg="mod">
          <ac:chgData name="Rene Gotza" userId="ec632445-6909-4f89-afb2-b28fcecb51f3" providerId="ADAL" clId="{C8699F9C-720F-4203-B1CB-0EF6012E1D62}" dt="2025-03-17T08:36:33.616" v="38"/>
          <ac:spMkLst>
            <pc:docMk/>
            <pc:sldMk cId="532217446" sldId="339"/>
            <ac:spMk id="2" creationId="{7A30B666-0D9F-9110-91BB-75EC36B839A9}"/>
          </ac:spMkLst>
        </pc:spChg>
      </pc:sldChg>
      <pc:sldChg chg="modSp add del mod">
        <pc:chgData name="Rene Gotza" userId="ec632445-6909-4f89-afb2-b28fcecb51f3" providerId="ADAL" clId="{C8699F9C-720F-4203-B1CB-0EF6012E1D62}" dt="2025-03-17T08:36:33.616" v="38"/>
        <pc:sldMkLst>
          <pc:docMk/>
          <pc:sldMk cId="3513714191" sldId="340"/>
        </pc:sldMkLst>
        <pc:spChg chg="mod">
          <ac:chgData name="Rene Gotza" userId="ec632445-6909-4f89-afb2-b28fcecb51f3" providerId="ADAL" clId="{C8699F9C-720F-4203-B1CB-0EF6012E1D62}" dt="2025-03-17T08:36:33.616" v="38"/>
          <ac:spMkLst>
            <pc:docMk/>
            <pc:sldMk cId="3513714191" sldId="340"/>
            <ac:spMk id="2" creationId="{F25E1588-332B-4304-AF39-92C656BC71CB}"/>
          </ac:spMkLst>
        </pc:spChg>
      </pc:sldChg>
      <pc:sldChg chg="modSp add del mod">
        <pc:chgData name="Rene Gotza" userId="ec632445-6909-4f89-afb2-b28fcecb51f3" providerId="ADAL" clId="{C8699F9C-720F-4203-B1CB-0EF6012E1D62}" dt="2025-03-17T08:36:33.616" v="38"/>
        <pc:sldMkLst>
          <pc:docMk/>
          <pc:sldMk cId="3797326949" sldId="341"/>
        </pc:sldMkLst>
        <pc:spChg chg="mod">
          <ac:chgData name="Rene Gotza" userId="ec632445-6909-4f89-afb2-b28fcecb51f3" providerId="ADAL" clId="{C8699F9C-720F-4203-B1CB-0EF6012E1D62}" dt="2025-03-17T08:36:33.616" v="38"/>
          <ac:spMkLst>
            <pc:docMk/>
            <pc:sldMk cId="3797326949" sldId="341"/>
            <ac:spMk id="2" creationId="{EB85C53E-D3D5-1BE0-AC0A-C5B045768A01}"/>
          </ac:spMkLst>
        </pc:spChg>
      </pc:sldChg>
      <pc:sldChg chg="modSp add del mod">
        <pc:chgData name="Rene Gotza" userId="ec632445-6909-4f89-afb2-b28fcecb51f3" providerId="ADAL" clId="{C8699F9C-720F-4203-B1CB-0EF6012E1D62}" dt="2025-03-17T08:36:33.616" v="38"/>
        <pc:sldMkLst>
          <pc:docMk/>
          <pc:sldMk cId="2885686884" sldId="342"/>
        </pc:sldMkLst>
        <pc:spChg chg="mod">
          <ac:chgData name="Rene Gotza" userId="ec632445-6909-4f89-afb2-b28fcecb51f3" providerId="ADAL" clId="{C8699F9C-720F-4203-B1CB-0EF6012E1D62}" dt="2025-03-17T08:36:33.616" v="38"/>
          <ac:spMkLst>
            <pc:docMk/>
            <pc:sldMk cId="2885686884" sldId="342"/>
            <ac:spMk id="2" creationId="{B416FD88-8C09-4576-8CB6-37C06C1D999C}"/>
          </ac:spMkLst>
        </pc:spChg>
      </pc:sldChg>
    </pc:docChg>
  </pc:docChgLst>
  <pc:docChgLst>
    <pc:chgData name="Rene Gotza" userId="ec632445-6909-4f89-afb2-b28fcecb51f3" providerId="ADAL" clId="{F0D91B33-C1F7-476F-9FDA-95EF2FCBDE72}"/>
    <pc:docChg chg="undo custSel addSld delSld modSld sldOrd modNotesMaster">
      <pc:chgData name="Rene Gotza" userId="ec632445-6909-4f89-afb2-b28fcecb51f3" providerId="ADAL" clId="{F0D91B33-C1F7-476F-9FDA-95EF2FCBDE72}" dt="2024-04-16T15:01:27.498" v="678" actId="1076"/>
      <pc:docMkLst>
        <pc:docMk/>
      </pc:docMkLst>
      <pc:sldChg chg="delSp modSp mod">
        <pc:chgData name="Rene Gotza" userId="ec632445-6909-4f89-afb2-b28fcecb51f3" providerId="ADAL" clId="{F0D91B33-C1F7-476F-9FDA-95EF2FCBDE72}" dt="2024-04-16T09:16:23.824" v="593" actId="478"/>
        <pc:sldMkLst>
          <pc:docMk/>
          <pc:sldMk cId="3406997252" sldId="256"/>
        </pc:sldMkLst>
      </pc:sldChg>
      <pc:sldChg chg="addSp modSp add mod">
        <pc:chgData name="Rene Gotza" userId="ec632445-6909-4f89-afb2-b28fcecb51f3" providerId="ADAL" clId="{F0D91B33-C1F7-476F-9FDA-95EF2FCBDE72}" dt="2024-04-15T12:39:48.372" v="466" actId="1076"/>
        <pc:sldMkLst>
          <pc:docMk/>
          <pc:sldMk cId="1399158168" sldId="257"/>
        </pc:sldMkLst>
      </pc:sldChg>
      <pc:sldChg chg="addSp delSp modSp mod modShow">
        <pc:chgData name="Rene Gotza" userId="ec632445-6909-4f89-afb2-b28fcecb51f3" providerId="ADAL" clId="{F0D91B33-C1F7-476F-9FDA-95EF2FCBDE72}" dt="2024-04-16T11:46:11.765" v="597" actId="729"/>
        <pc:sldMkLst>
          <pc:docMk/>
          <pc:sldMk cId="2255697202" sldId="258"/>
        </pc:sldMkLst>
      </pc:sldChg>
      <pc:sldChg chg="addSp modSp add mod">
        <pc:chgData name="Rene Gotza" userId="ec632445-6909-4f89-afb2-b28fcecb51f3" providerId="ADAL" clId="{F0D91B33-C1F7-476F-9FDA-95EF2FCBDE72}" dt="2024-04-15T12:42:19.994" v="484" actId="6549"/>
        <pc:sldMkLst>
          <pc:docMk/>
          <pc:sldMk cId="3176497072" sldId="259"/>
        </pc:sldMkLst>
      </pc:sldChg>
      <pc:sldChg chg="addSp modSp add mod">
        <pc:chgData name="Rene Gotza" userId="ec632445-6909-4f89-afb2-b28fcecb51f3" providerId="ADAL" clId="{F0D91B33-C1F7-476F-9FDA-95EF2FCBDE72}" dt="2024-04-16T09:35:14.313" v="596" actId="5793"/>
        <pc:sldMkLst>
          <pc:docMk/>
          <pc:sldMk cId="3280811449" sldId="260"/>
        </pc:sldMkLst>
      </pc:sldChg>
      <pc:sldChg chg="addSp delSp modSp mod delAnim modAnim">
        <pc:chgData name="Rene Gotza" userId="ec632445-6909-4f89-afb2-b28fcecb51f3" providerId="ADAL" clId="{F0D91B33-C1F7-476F-9FDA-95EF2FCBDE72}" dt="2024-04-10T14:38:09.325" v="347" actId="478"/>
        <pc:sldMkLst>
          <pc:docMk/>
          <pc:sldMk cId="697314396" sldId="261"/>
        </pc:sldMkLst>
      </pc:sldChg>
      <pc:sldChg chg="addSp delSp add del setBg delDesignElem">
        <pc:chgData name="Rene Gotza" userId="ec632445-6909-4f89-afb2-b28fcecb51f3" providerId="ADAL" clId="{F0D91B33-C1F7-476F-9FDA-95EF2FCBDE72}" dt="2024-04-15T13:00:47.151" v="509"/>
        <pc:sldMkLst>
          <pc:docMk/>
          <pc:sldMk cId="28809362" sldId="262"/>
        </pc:sldMkLst>
      </pc:sldChg>
      <pc:sldChg chg="addSp delSp add del setBg delDesignElem">
        <pc:chgData name="Rene Gotza" userId="ec632445-6909-4f89-afb2-b28fcecb51f3" providerId="ADAL" clId="{F0D91B33-C1F7-476F-9FDA-95EF2FCBDE72}" dt="2024-04-15T13:00:47.151" v="509"/>
        <pc:sldMkLst>
          <pc:docMk/>
          <pc:sldMk cId="1705758253" sldId="263"/>
        </pc:sldMkLst>
      </pc:sldChg>
      <pc:sldChg chg="addSp delSp add del setBg delDesignElem">
        <pc:chgData name="Rene Gotza" userId="ec632445-6909-4f89-afb2-b28fcecb51f3" providerId="ADAL" clId="{F0D91B33-C1F7-476F-9FDA-95EF2FCBDE72}" dt="2024-04-15T13:00:47.151" v="509"/>
        <pc:sldMkLst>
          <pc:docMk/>
          <pc:sldMk cId="2541022994" sldId="264"/>
        </pc:sldMkLst>
      </pc:sldChg>
      <pc:sldChg chg="addSp delSp add del setBg delDesignElem">
        <pc:chgData name="Rene Gotza" userId="ec632445-6909-4f89-afb2-b28fcecb51f3" providerId="ADAL" clId="{F0D91B33-C1F7-476F-9FDA-95EF2FCBDE72}" dt="2024-04-15T13:00:47.151" v="509"/>
        <pc:sldMkLst>
          <pc:docMk/>
          <pc:sldMk cId="753791441" sldId="265"/>
        </pc:sldMkLst>
      </pc:sldChg>
      <pc:sldChg chg="delSp modSp mod modShow">
        <pc:chgData name="Rene Gotza" userId="ec632445-6909-4f89-afb2-b28fcecb51f3" providerId="ADAL" clId="{F0D91B33-C1F7-476F-9FDA-95EF2FCBDE72}" dt="2024-04-08T13:27:52.620" v="205" actId="1036"/>
        <pc:sldMkLst>
          <pc:docMk/>
          <pc:sldMk cId="467652243" sldId="276"/>
        </pc:sldMkLst>
      </pc:sldChg>
      <pc:sldChg chg="addSp delSp modSp mod modShow">
        <pc:chgData name="Rene Gotza" userId="ec632445-6909-4f89-afb2-b28fcecb51f3" providerId="ADAL" clId="{F0D91B33-C1F7-476F-9FDA-95EF2FCBDE72}" dt="2024-04-15T13:20:46.086" v="514" actId="27636"/>
        <pc:sldMkLst>
          <pc:docMk/>
          <pc:sldMk cId="995823637" sldId="277"/>
        </pc:sldMkLst>
      </pc:sldChg>
      <pc:sldChg chg="delSp modSp mod">
        <pc:chgData name="Rene Gotza" userId="ec632445-6909-4f89-afb2-b28fcecb51f3" providerId="ADAL" clId="{F0D91B33-C1F7-476F-9FDA-95EF2FCBDE72}" dt="2024-04-10T15:17:26.083" v="402" actId="1036"/>
        <pc:sldMkLst>
          <pc:docMk/>
          <pc:sldMk cId="3028060920" sldId="280"/>
        </pc:sldMkLst>
      </pc:sldChg>
      <pc:sldChg chg="addSp delSp modSp mod">
        <pc:chgData name="Rene Gotza" userId="ec632445-6909-4f89-afb2-b28fcecb51f3" providerId="ADAL" clId="{F0D91B33-C1F7-476F-9FDA-95EF2FCBDE72}" dt="2024-04-10T14:51:53.581" v="360" actId="478"/>
        <pc:sldMkLst>
          <pc:docMk/>
          <pc:sldMk cId="2540865369" sldId="284"/>
        </pc:sldMkLst>
      </pc:sldChg>
      <pc:sldChg chg="del">
        <pc:chgData name="Rene Gotza" userId="ec632445-6909-4f89-afb2-b28fcecb51f3" providerId="ADAL" clId="{F0D91B33-C1F7-476F-9FDA-95EF2FCBDE72}" dt="2024-04-04T14:15:22.644" v="6" actId="47"/>
        <pc:sldMkLst>
          <pc:docMk/>
          <pc:sldMk cId="741420239" sldId="285"/>
        </pc:sldMkLst>
      </pc:sldChg>
      <pc:sldChg chg="del">
        <pc:chgData name="Rene Gotza" userId="ec632445-6909-4f89-afb2-b28fcecb51f3" providerId="ADAL" clId="{F0D91B33-C1F7-476F-9FDA-95EF2FCBDE72}" dt="2024-04-10T14:53:20.507" v="370" actId="47"/>
        <pc:sldMkLst>
          <pc:docMk/>
          <pc:sldMk cId="3992357564" sldId="286"/>
        </pc:sldMkLst>
      </pc:sldChg>
      <pc:sldChg chg="del">
        <pc:chgData name="Rene Gotza" userId="ec632445-6909-4f89-afb2-b28fcecb51f3" providerId="ADAL" clId="{F0D91B33-C1F7-476F-9FDA-95EF2FCBDE72}" dt="2024-04-04T14:18:06.535" v="16" actId="47"/>
        <pc:sldMkLst>
          <pc:docMk/>
          <pc:sldMk cId="2515827359" sldId="288"/>
        </pc:sldMkLst>
      </pc:sldChg>
      <pc:sldChg chg="del">
        <pc:chgData name="Rene Gotza" userId="ec632445-6909-4f89-afb2-b28fcecb51f3" providerId="ADAL" clId="{F0D91B33-C1F7-476F-9FDA-95EF2FCBDE72}" dt="2024-04-10T14:53:35.489" v="375" actId="47"/>
        <pc:sldMkLst>
          <pc:docMk/>
          <pc:sldMk cId="1176170217" sldId="289"/>
        </pc:sldMkLst>
      </pc:sldChg>
      <pc:sldChg chg="del">
        <pc:chgData name="Rene Gotza" userId="ec632445-6909-4f89-afb2-b28fcecb51f3" providerId="ADAL" clId="{F0D91B33-C1F7-476F-9FDA-95EF2FCBDE72}" dt="2024-04-10T14:53:29.044" v="374" actId="47"/>
        <pc:sldMkLst>
          <pc:docMk/>
          <pc:sldMk cId="2022197592" sldId="290"/>
        </pc:sldMkLst>
      </pc:sldChg>
      <pc:sldChg chg="delSp modSp mod ord">
        <pc:chgData name="Rene Gotza" userId="ec632445-6909-4f89-afb2-b28fcecb51f3" providerId="ADAL" clId="{F0D91B33-C1F7-476F-9FDA-95EF2FCBDE72}" dt="2024-04-15T12:30:31.630" v="405"/>
        <pc:sldMkLst>
          <pc:docMk/>
          <pc:sldMk cId="4148125182" sldId="291"/>
        </pc:sldMkLst>
      </pc:sldChg>
      <pc:sldChg chg="addSp delSp modSp add del mod">
        <pc:chgData name="Rene Gotza" userId="ec632445-6909-4f89-afb2-b28fcecb51f3" providerId="ADAL" clId="{F0D91B33-C1F7-476F-9FDA-95EF2FCBDE72}" dt="2024-04-15T12:41:15.849" v="478" actId="47"/>
        <pc:sldMkLst>
          <pc:docMk/>
          <pc:sldMk cId="2479851700" sldId="292"/>
        </pc:sldMkLst>
      </pc:sldChg>
      <pc:sldChg chg="del">
        <pc:chgData name="Rene Gotza" userId="ec632445-6909-4f89-afb2-b28fcecb51f3" providerId="ADAL" clId="{F0D91B33-C1F7-476F-9FDA-95EF2FCBDE72}" dt="2024-04-04T14:15:40.003" v="8" actId="47"/>
        <pc:sldMkLst>
          <pc:docMk/>
          <pc:sldMk cId="4281946287" sldId="292"/>
        </pc:sldMkLst>
      </pc:sldChg>
      <pc:sldChg chg="del mod modShow">
        <pc:chgData name="Rene Gotza" userId="ec632445-6909-4f89-afb2-b28fcecb51f3" providerId="ADAL" clId="{F0D91B33-C1F7-476F-9FDA-95EF2FCBDE72}" dt="2024-04-04T14:18:19.421" v="17" actId="47"/>
        <pc:sldMkLst>
          <pc:docMk/>
          <pc:sldMk cId="2191730870" sldId="293"/>
        </pc:sldMkLst>
      </pc:sldChg>
      <pc:sldChg chg="addSp modSp add mod">
        <pc:chgData name="Rene Gotza" userId="ec632445-6909-4f89-afb2-b28fcecb51f3" providerId="ADAL" clId="{F0D91B33-C1F7-476F-9FDA-95EF2FCBDE72}" dt="2024-04-15T12:40:26.903" v="468"/>
        <pc:sldMkLst>
          <pc:docMk/>
          <pc:sldMk cId="3795596707" sldId="293"/>
        </pc:sldMkLst>
      </pc:sldChg>
      <pc:sldChg chg="add ord">
        <pc:chgData name="Rene Gotza" userId="ec632445-6909-4f89-afb2-b28fcecb51f3" providerId="ADAL" clId="{F0D91B33-C1F7-476F-9FDA-95EF2FCBDE72}" dt="2024-04-10T14:53:17.447" v="369"/>
        <pc:sldMkLst>
          <pc:docMk/>
          <pc:sldMk cId="1948149245" sldId="294"/>
        </pc:sldMkLst>
      </pc:sldChg>
      <pc:sldChg chg="del">
        <pc:chgData name="Rene Gotza" userId="ec632445-6909-4f89-afb2-b28fcecb51f3" providerId="ADAL" clId="{F0D91B33-C1F7-476F-9FDA-95EF2FCBDE72}" dt="2024-04-04T14:18:03.265" v="15" actId="47"/>
        <pc:sldMkLst>
          <pc:docMk/>
          <pc:sldMk cId="3157139624" sldId="294"/>
        </pc:sldMkLst>
      </pc:sldChg>
      <pc:sldChg chg="add ord">
        <pc:chgData name="Rene Gotza" userId="ec632445-6909-4f89-afb2-b28fcecb51f3" providerId="ADAL" clId="{F0D91B33-C1F7-476F-9FDA-95EF2FCBDE72}" dt="2024-04-10T14:53:27.631" v="373"/>
        <pc:sldMkLst>
          <pc:docMk/>
          <pc:sldMk cId="1861413504" sldId="295"/>
        </pc:sldMkLst>
      </pc:sldChg>
      <pc:sldChg chg="add">
        <pc:chgData name="Rene Gotza" userId="ec632445-6909-4f89-afb2-b28fcecb51f3" providerId="ADAL" clId="{F0D91B33-C1F7-476F-9FDA-95EF2FCBDE72}" dt="2024-04-15T12:30:27.539" v="403"/>
        <pc:sldMkLst>
          <pc:docMk/>
          <pc:sldMk cId="2164311260" sldId="296"/>
        </pc:sldMkLst>
      </pc:sldChg>
      <pc:sldChg chg="add del">
        <pc:chgData name="Rene Gotza" userId="ec632445-6909-4f89-afb2-b28fcecb51f3" providerId="ADAL" clId="{F0D91B33-C1F7-476F-9FDA-95EF2FCBDE72}" dt="2024-04-15T12:35:25.678" v="419" actId="47"/>
        <pc:sldMkLst>
          <pc:docMk/>
          <pc:sldMk cId="124252657" sldId="297"/>
        </pc:sldMkLst>
      </pc:sldChg>
      <pc:sldChg chg="addSp delSp modSp add mod modAnim">
        <pc:chgData name="Rene Gotza" userId="ec632445-6909-4f89-afb2-b28fcecb51f3" providerId="ADAL" clId="{F0D91B33-C1F7-476F-9FDA-95EF2FCBDE72}" dt="2024-04-16T14:57:21.560" v="598"/>
        <pc:sldMkLst>
          <pc:docMk/>
          <pc:sldMk cId="585442609" sldId="298"/>
        </pc:sldMkLst>
      </pc:sldChg>
      <pc:sldChg chg="addSp modSp add mod">
        <pc:chgData name="Rene Gotza" userId="ec632445-6909-4f89-afb2-b28fcecb51f3" providerId="ADAL" clId="{F0D91B33-C1F7-476F-9FDA-95EF2FCBDE72}" dt="2024-04-15T12:37:19.860" v="446" actId="255"/>
        <pc:sldMkLst>
          <pc:docMk/>
          <pc:sldMk cId="3806974639" sldId="299"/>
        </pc:sldMkLst>
      </pc:sldChg>
      <pc:sldChg chg="addSp delSp add del setBg delDesignElem">
        <pc:chgData name="Rene Gotza" userId="ec632445-6909-4f89-afb2-b28fcecb51f3" providerId="ADAL" clId="{F0D91B33-C1F7-476F-9FDA-95EF2FCBDE72}" dt="2024-04-15T13:00:47.151" v="509"/>
        <pc:sldMkLst>
          <pc:docMk/>
          <pc:sldMk cId="2792139610" sldId="300"/>
        </pc:sldMkLst>
      </pc:sldChg>
      <pc:sldChg chg="addSp delSp add del setBg delDesignElem">
        <pc:chgData name="Rene Gotza" userId="ec632445-6909-4f89-afb2-b28fcecb51f3" providerId="ADAL" clId="{F0D91B33-C1F7-476F-9FDA-95EF2FCBDE72}" dt="2024-04-15T13:00:47.151" v="509"/>
        <pc:sldMkLst>
          <pc:docMk/>
          <pc:sldMk cId="2360281980" sldId="301"/>
        </pc:sldMkLst>
      </pc:sldChg>
      <pc:sldChg chg="addSp delSp add del setBg delDesignElem">
        <pc:chgData name="Rene Gotza" userId="ec632445-6909-4f89-afb2-b28fcecb51f3" providerId="ADAL" clId="{F0D91B33-C1F7-476F-9FDA-95EF2FCBDE72}" dt="2024-04-15T13:00:47.151" v="509"/>
        <pc:sldMkLst>
          <pc:docMk/>
          <pc:sldMk cId="346327357" sldId="302"/>
        </pc:sldMkLst>
      </pc:sldChg>
      <pc:sldChg chg="addSp delSp add del setBg delDesignElem">
        <pc:chgData name="Rene Gotza" userId="ec632445-6909-4f89-afb2-b28fcecb51f3" providerId="ADAL" clId="{F0D91B33-C1F7-476F-9FDA-95EF2FCBDE72}" dt="2024-04-15T13:00:47.151" v="509"/>
        <pc:sldMkLst>
          <pc:docMk/>
          <pc:sldMk cId="892259749" sldId="303"/>
        </pc:sldMkLst>
      </pc:sldChg>
      <pc:sldChg chg="addSp delSp add del setBg delDesignElem">
        <pc:chgData name="Rene Gotza" userId="ec632445-6909-4f89-afb2-b28fcecb51f3" providerId="ADAL" clId="{F0D91B33-C1F7-476F-9FDA-95EF2FCBDE72}" dt="2024-04-15T13:00:47.151" v="509"/>
        <pc:sldMkLst>
          <pc:docMk/>
          <pc:sldMk cId="2091950801" sldId="304"/>
        </pc:sldMkLst>
      </pc:sldChg>
      <pc:sldChg chg="addSp delSp add del setBg delDesignElem">
        <pc:chgData name="Rene Gotza" userId="ec632445-6909-4f89-afb2-b28fcecb51f3" providerId="ADAL" clId="{F0D91B33-C1F7-476F-9FDA-95EF2FCBDE72}" dt="2024-04-15T13:00:47.151" v="509"/>
        <pc:sldMkLst>
          <pc:docMk/>
          <pc:sldMk cId="3461712883" sldId="305"/>
        </pc:sldMkLst>
      </pc:sldChg>
      <pc:sldChg chg="add">
        <pc:chgData name="Rene Gotza" userId="ec632445-6909-4f89-afb2-b28fcecb51f3" providerId="ADAL" clId="{F0D91B33-C1F7-476F-9FDA-95EF2FCBDE72}" dt="2024-04-15T13:19:53.289" v="510"/>
        <pc:sldMkLst>
          <pc:docMk/>
          <pc:sldMk cId="205290874" sldId="306"/>
        </pc:sldMkLst>
      </pc:sldChg>
      <pc:sldChg chg="add ord">
        <pc:chgData name="Rene Gotza" userId="ec632445-6909-4f89-afb2-b28fcecb51f3" providerId="ADAL" clId="{F0D91B33-C1F7-476F-9FDA-95EF2FCBDE72}" dt="2024-04-15T13:22:56.545" v="517"/>
        <pc:sldMkLst>
          <pc:docMk/>
          <pc:sldMk cId="2413788776" sldId="307"/>
        </pc:sldMkLst>
      </pc:sldChg>
      <pc:sldChg chg="addSp delSp add del setBg delDesignElem">
        <pc:chgData name="Rene Gotza" userId="ec632445-6909-4f89-afb2-b28fcecb51f3" providerId="ADAL" clId="{F0D91B33-C1F7-476F-9FDA-95EF2FCBDE72}" dt="2024-04-15T13:23:34.606" v="523"/>
        <pc:sldMkLst>
          <pc:docMk/>
          <pc:sldMk cId="801390155" sldId="308"/>
        </pc:sldMkLst>
      </pc:sldChg>
      <pc:sldChg chg="delSp modSp add mod">
        <pc:chgData name="Rene Gotza" userId="ec632445-6909-4f89-afb2-b28fcecb51f3" providerId="ADAL" clId="{F0D91B33-C1F7-476F-9FDA-95EF2FCBDE72}" dt="2024-04-15T13:23:53.163" v="542" actId="20577"/>
        <pc:sldMkLst>
          <pc:docMk/>
          <pc:sldMk cId="1693679664" sldId="308"/>
        </pc:sldMkLst>
      </pc:sldChg>
      <pc:sldChg chg="delSp add del setBg delDesignElem">
        <pc:chgData name="Rene Gotza" userId="ec632445-6909-4f89-afb2-b28fcecb51f3" providerId="ADAL" clId="{F0D91B33-C1F7-476F-9FDA-95EF2FCBDE72}" dt="2024-04-15T13:23:28.988" v="520" actId="47"/>
        <pc:sldMkLst>
          <pc:docMk/>
          <pc:sldMk cId="2325601172" sldId="308"/>
        </pc:sldMkLst>
      </pc:sldChg>
      <pc:sldChg chg="addSp delSp modSp add mod">
        <pc:chgData name="Rene Gotza" userId="ec632445-6909-4f89-afb2-b28fcecb51f3" providerId="ADAL" clId="{F0D91B33-C1F7-476F-9FDA-95EF2FCBDE72}" dt="2024-04-16T15:01:27.498" v="678" actId="1076"/>
        <pc:sldMkLst>
          <pc:docMk/>
          <pc:sldMk cId="587957743" sldId="309"/>
        </pc:sldMkLst>
      </pc:sldChg>
    </pc:docChg>
  </pc:docChgLst>
  <pc:docChgLst>
    <pc:chgData name="Rene Gotza" userId="ec632445-6909-4f89-afb2-b28fcecb51f3" providerId="ADAL" clId="{C20D6850-D868-49C4-BDDD-13318724D841}"/>
    <pc:docChg chg="undo custSel modSld">
      <pc:chgData name="Rene Gotza" userId="ec632445-6909-4f89-afb2-b28fcecb51f3" providerId="ADAL" clId="{C20D6850-D868-49C4-BDDD-13318724D841}" dt="2023-05-16T10:21:05.467" v="154" actId="1076"/>
      <pc:docMkLst>
        <pc:docMk/>
      </pc:docMkLst>
      <pc:sldChg chg="addSp modSp mod modShow">
        <pc:chgData name="Rene Gotza" userId="ec632445-6909-4f89-afb2-b28fcecb51f3" providerId="ADAL" clId="{C20D6850-D868-49C4-BDDD-13318724D841}" dt="2023-05-16T10:21:05.467" v="154" actId="1076"/>
        <pc:sldMkLst>
          <pc:docMk/>
          <pc:sldMk cId="2255697202" sldId="258"/>
        </pc:sldMkLst>
      </pc:sldChg>
      <pc:sldChg chg="addSp modSp mod modShow">
        <pc:chgData name="Rene Gotza" userId="ec632445-6909-4f89-afb2-b28fcecb51f3" providerId="ADAL" clId="{C20D6850-D868-49C4-BDDD-13318724D841}" dt="2023-05-16T10:20:44.498" v="150" actId="167"/>
        <pc:sldMkLst>
          <pc:docMk/>
          <pc:sldMk cId="3028060920" sldId="280"/>
        </pc:sldMkLst>
      </pc:sldChg>
    </pc:docChg>
  </pc:docChgLst>
  <pc:docChgLst>
    <pc:chgData name="Ralf Ebert" userId="7e21dbb9ddcf5605" providerId="LiveId" clId="{536228C9-8E62-4F48-955A-16403C168EBA}"/>
    <pc:docChg chg="undo redo custSel addSld modSld">
      <pc:chgData name="Ralf Ebert" userId="7e21dbb9ddcf5605" providerId="LiveId" clId="{536228C9-8E62-4F48-955A-16403C168EBA}" dt="2022-04-22T11:44:00.389" v="508"/>
      <pc:docMkLst>
        <pc:docMk/>
      </pc:docMkLst>
      <pc:sldChg chg="modSp mod">
        <pc:chgData name="Ralf Ebert" userId="7e21dbb9ddcf5605" providerId="LiveId" clId="{536228C9-8E62-4F48-955A-16403C168EBA}" dt="2022-04-18T13:02:05.028" v="388" actId="14100"/>
        <pc:sldMkLst>
          <pc:docMk/>
          <pc:sldMk cId="3406997252" sldId="256"/>
        </pc:sldMkLst>
      </pc:sldChg>
      <pc:sldChg chg="addSp modSp new mod">
        <pc:chgData name="Ralf Ebert" userId="7e21dbb9ddcf5605" providerId="LiveId" clId="{536228C9-8E62-4F48-955A-16403C168EBA}" dt="2022-04-22T11:43:55.062" v="507"/>
        <pc:sldMkLst>
          <pc:docMk/>
          <pc:sldMk cId="4267721377" sldId="257"/>
        </pc:sldMkLst>
      </pc:sldChg>
      <pc:sldChg chg="addSp modSp mod">
        <pc:chgData name="Ralf Ebert" userId="7e21dbb9ddcf5605" providerId="LiveId" clId="{536228C9-8E62-4F48-955A-16403C168EBA}" dt="2022-04-22T11:44:00.389" v="508"/>
        <pc:sldMkLst>
          <pc:docMk/>
          <pc:sldMk cId="3685708859" sldId="258"/>
        </pc:sldMkLst>
      </pc:sldChg>
    </pc:docChg>
  </pc:docChgLst>
  <pc:docChgLst>
    <pc:chgData name="Rene Gotza" userId="ec632445-6909-4f89-afb2-b28fcecb51f3" providerId="ADAL" clId="{AE7C5436-321B-4E10-81D6-50FFC3B5A14D}"/>
    <pc:docChg chg="custSel addSld delSld modSld sldOrd">
      <pc:chgData name="Rene Gotza" userId="ec632445-6909-4f89-afb2-b28fcecb51f3" providerId="ADAL" clId="{AE7C5436-321B-4E10-81D6-50FFC3B5A14D}" dt="2025-02-24T15:59:39.064" v="274"/>
      <pc:docMkLst>
        <pc:docMk/>
      </pc:docMkLst>
      <pc:sldChg chg="del">
        <pc:chgData name="Rene Gotza" userId="ec632445-6909-4f89-afb2-b28fcecb51f3" providerId="ADAL" clId="{AE7C5436-321B-4E10-81D6-50FFC3B5A14D}" dt="2025-02-24T13:38:32.838" v="0" actId="47"/>
        <pc:sldMkLst>
          <pc:docMk/>
          <pc:sldMk cId="3406997252" sldId="256"/>
        </pc:sldMkLst>
      </pc:sldChg>
      <pc:sldChg chg="del">
        <pc:chgData name="Rene Gotza" userId="ec632445-6909-4f89-afb2-b28fcecb51f3" providerId="ADAL" clId="{AE7C5436-321B-4E10-81D6-50FFC3B5A14D}" dt="2025-02-24T13:38:37.376" v="5" actId="47"/>
        <pc:sldMkLst>
          <pc:docMk/>
          <pc:sldMk cId="2255697202" sldId="258"/>
        </pc:sldMkLst>
      </pc:sldChg>
      <pc:sldChg chg="del">
        <pc:chgData name="Rene Gotza" userId="ec632445-6909-4f89-afb2-b28fcecb51f3" providerId="ADAL" clId="{AE7C5436-321B-4E10-81D6-50FFC3B5A14D}" dt="2025-02-24T13:38:33.953" v="1" actId="47"/>
        <pc:sldMkLst>
          <pc:docMk/>
          <pc:sldMk cId="697314396" sldId="261"/>
        </pc:sldMkLst>
      </pc:sldChg>
      <pc:sldChg chg="del">
        <pc:chgData name="Rene Gotza" userId="ec632445-6909-4f89-afb2-b28fcecb51f3" providerId="ADAL" clId="{AE7C5436-321B-4E10-81D6-50FFC3B5A14D}" dt="2025-02-24T13:38:36.989" v="4" actId="47"/>
        <pc:sldMkLst>
          <pc:docMk/>
          <pc:sldMk cId="467652243" sldId="276"/>
        </pc:sldMkLst>
      </pc:sldChg>
      <pc:sldChg chg="del">
        <pc:chgData name="Rene Gotza" userId="ec632445-6909-4f89-afb2-b28fcecb51f3" providerId="ADAL" clId="{AE7C5436-321B-4E10-81D6-50FFC3B5A14D}" dt="2025-02-24T13:38:37.630" v="6" actId="47"/>
        <pc:sldMkLst>
          <pc:docMk/>
          <pc:sldMk cId="995823637" sldId="277"/>
        </pc:sldMkLst>
      </pc:sldChg>
      <pc:sldChg chg="addSp delSp modSp mod ord">
        <pc:chgData name="Rene Gotza" userId="ec632445-6909-4f89-afb2-b28fcecb51f3" providerId="ADAL" clId="{AE7C5436-321B-4E10-81D6-50FFC3B5A14D}" dt="2025-02-24T15:24:53.325" v="204"/>
        <pc:sldMkLst>
          <pc:docMk/>
          <pc:sldMk cId="3028060920" sldId="280"/>
        </pc:sldMkLst>
        <pc:spChg chg="add mod">
          <ac:chgData name="Rene Gotza" userId="ec632445-6909-4f89-afb2-b28fcecb51f3" providerId="ADAL" clId="{AE7C5436-321B-4E10-81D6-50FFC3B5A14D}" dt="2025-02-24T13:46:53.882" v="67" actId="1076"/>
          <ac:spMkLst>
            <pc:docMk/>
            <pc:sldMk cId="3028060920" sldId="280"/>
            <ac:spMk id="6" creationId="{5F529E95-7695-CD1E-37D9-C23AE923CA96}"/>
          </ac:spMkLst>
        </pc:spChg>
        <pc:picChg chg="mod ord">
          <ac:chgData name="Rene Gotza" userId="ec632445-6909-4f89-afb2-b28fcecb51f3" providerId="ADAL" clId="{AE7C5436-321B-4E10-81D6-50FFC3B5A14D}" dt="2025-02-24T15:21:23.011" v="200" actId="1076"/>
          <ac:picMkLst>
            <pc:docMk/>
            <pc:sldMk cId="3028060920" sldId="280"/>
            <ac:picMk id="11" creationId="{DB24974B-86BA-0355-575E-C6E8B102FD0C}"/>
          </ac:picMkLst>
        </pc:picChg>
      </pc:sldChg>
      <pc:sldChg chg="delSp modSp mod ord">
        <pc:chgData name="Rene Gotza" userId="ec632445-6909-4f89-afb2-b28fcecb51f3" providerId="ADAL" clId="{AE7C5436-321B-4E10-81D6-50FFC3B5A14D}" dt="2025-02-24T15:59:39.064" v="274"/>
        <pc:sldMkLst>
          <pc:docMk/>
          <pc:sldMk cId="2540865369" sldId="284"/>
        </pc:sldMkLst>
        <pc:spChg chg="mod">
          <ac:chgData name="Rene Gotza" userId="ec632445-6909-4f89-afb2-b28fcecb51f3" providerId="ADAL" clId="{AE7C5436-321B-4E10-81D6-50FFC3B5A14D}" dt="2025-02-24T13:42:10.134" v="33" actId="20577"/>
          <ac:spMkLst>
            <pc:docMk/>
            <pc:sldMk cId="2540865369" sldId="284"/>
            <ac:spMk id="2" creationId="{089E9DC2-FDFC-45F5-9922-55B98C072C94}"/>
          </ac:spMkLst>
        </pc:spChg>
      </pc:sldChg>
      <pc:sldChg chg="add del">
        <pc:chgData name="Rene Gotza" userId="ec632445-6909-4f89-afb2-b28fcecb51f3" providerId="ADAL" clId="{AE7C5436-321B-4E10-81D6-50FFC3B5A14D}" dt="2025-02-24T14:28:36.399" v="70" actId="47"/>
        <pc:sldMkLst>
          <pc:docMk/>
          <pc:sldMk cId="3527569575" sldId="285"/>
        </pc:sldMkLst>
      </pc:sldChg>
      <pc:sldChg chg="addSp delSp modSp add mod">
        <pc:chgData name="Rene Gotza" userId="ec632445-6909-4f89-afb2-b28fcecb51f3" providerId="ADAL" clId="{AE7C5436-321B-4E10-81D6-50FFC3B5A14D}" dt="2025-02-24T14:59:33.382" v="187" actId="167"/>
        <pc:sldMkLst>
          <pc:docMk/>
          <pc:sldMk cId="2199873620" sldId="286"/>
        </pc:sldMkLst>
      </pc:sldChg>
      <pc:sldChg chg="addSp delSp modSp add mod ord">
        <pc:chgData name="Rene Gotza" userId="ec632445-6909-4f89-afb2-b28fcecb51f3" providerId="ADAL" clId="{AE7C5436-321B-4E10-81D6-50FFC3B5A14D}" dt="2025-02-24T15:59:15.763" v="270" actId="1076"/>
        <pc:sldMkLst>
          <pc:docMk/>
          <pc:sldMk cId="1131509316" sldId="287"/>
        </pc:sldMkLst>
        <pc:picChg chg="add mod">
          <ac:chgData name="Rene Gotza" userId="ec632445-6909-4f89-afb2-b28fcecb51f3" providerId="ADAL" clId="{AE7C5436-321B-4E10-81D6-50FFC3B5A14D}" dt="2025-02-24T15:59:15.763" v="270" actId="1076"/>
          <ac:picMkLst>
            <pc:docMk/>
            <pc:sldMk cId="1131509316" sldId="287"/>
            <ac:picMk id="1028" creationId="{BE970C83-8341-0B44-F58C-015976EB3CF3}"/>
          </ac:picMkLst>
        </pc:picChg>
      </pc:sldChg>
      <pc:sldChg chg="del">
        <pc:chgData name="Rene Gotza" userId="ec632445-6909-4f89-afb2-b28fcecb51f3" providerId="ADAL" clId="{AE7C5436-321B-4E10-81D6-50FFC3B5A14D}" dt="2025-02-24T13:38:38.102" v="7" actId="47"/>
        <pc:sldMkLst>
          <pc:docMk/>
          <pc:sldMk cId="1948149245" sldId="294"/>
        </pc:sldMkLst>
      </pc:sldChg>
      <pc:sldChg chg="del">
        <pc:chgData name="Rene Gotza" userId="ec632445-6909-4f89-afb2-b28fcecb51f3" providerId="ADAL" clId="{AE7C5436-321B-4E10-81D6-50FFC3B5A14D}" dt="2025-02-24T13:38:45.542" v="10" actId="47"/>
        <pc:sldMkLst>
          <pc:docMk/>
          <pc:sldMk cId="1861413504" sldId="295"/>
        </pc:sldMkLst>
      </pc:sldChg>
      <pc:sldChg chg="del">
        <pc:chgData name="Rene Gotza" userId="ec632445-6909-4f89-afb2-b28fcecb51f3" providerId="ADAL" clId="{AE7C5436-321B-4E10-81D6-50FFC3B5A14D}" dt="2025-02-24T13:38:35.261" v="3" actId="47"/>
        <pc:sldMkLst>
          <pc:docMk/>
          <pc:sldMk cId="2164311260" sldId="296"/>
        </pc:sldMkLst>
      </pc:sldChg>
      <pc:sldChg chg="del">
        <pc:chgData name="Rene Gotza" userId="ec632445-6909-4f89-afb2-b28fcecb51f3" providerId="ADAL" clId="{AE7C5436-321B-4E10-81D6-50FFC3B5A14D}" dt="2025-02-24T13:38:34.436" v="2" actId="47"/>
        <pc:sldMkLst>
          <pc:docMk/>
          <pc:sldMk cId="585442609" sldId="298"/>
        </pc:sldMkLst>
      </pc:sldChg>
      <pc:sldChg chg="del">
        <pc:chgData name="Rene Gotza" userId="ec632445-6909-4f89-afb2-b28fcecb51f3" providerId="ADAL" clId="{AE7C5436-321B-4E10-81D6-50FFC3B5A14D}" dt="2025-02-24T13:38:44.740" v="9" actId="47"/>
        <pc:sldMkLst>
          <pc:docMk/>
          <pc:sldMk cId="3806974639" sldId="299"/>
        </pc:sldMkLst>
      </pc:sldChg>
      <pc:sldChg chg="del">
        <pc:chgData name="Rene Gotza" userId="ec632445-6909-4f89-afb2-b28fcecb51f3" providerId="ADAL" clId="{AE7C5436-321B-4E10-81D6-50FFC3B5A14D}" dt="2025-02-24T13:38:44.433" v="8" actId="47"/>
        <pc:sldMkLst>
          <pc:docMk/>
          <pc:sldMk cId="2413788776" sldId="307"/>
        </pc:sldMkLst>
      </pc:sldChg>
      <pc:sldChg chg="del">
        <pc:chgData name="Rene Gotza" userId="ec632445-6909-4f89-afb2-b28fcecb51f3" providerId="ADAL" clId="{AE7C5436-321B-4E10-81D6-50FFC3B5A14D}" dt="2025-02-24T13:38:46.078" v="11" actId="47"/>
        <pc:sldMkLst>
          <pc:docMk/>
          <pc:sldMk cId="1693679664" sldId="308"/>
        </pc:sldMkLst>
      </pc:sldChg>
    </pc:docChg>
  </pc:docChgLst>
  <pc:docChgLst>
    <pc:chgData name="Rene Gotza" userId="ec632445-6909-4f89-afb2-b28fcecb51f3" providerId="ADAL" clId="{C11EA26A-E8AE-467E-A757-FB0C785A6B5D}"/>
    <pc:docChg chg="custSel delSld modSld">
      <pc:chgData name="Rene Gotza" userId="ec632445-6909-4f89-afb2-b28fcecb51f3" providerId="ADAL" clId="{C11EA26A-E8AE-467E-A757-FB0C785A6B5D}" dt="2025-02-04T14:36:03.718" v="194" actId="27636"/>
      <pc:docMkLst>
        <pc:docMk/>
      </pc:docMkLst>
      <pc:sldChg chg="modSp mod">
        <pc:chgData name="Rene Gotza" userId="ec632445-6909-4f89-afb2-b28fcecb51f3" providerId="ADAL" clId="{C11EA26A-E8AE-467E-A757-FB0C785A6B5D}" dt="2025-02-04T14:33:58.756" v="156" actId="20577"/>
        <pc:sldMkLst>
          <pc:docMk/>
          <pc:sldMk cId="3406997252" sldId="256"/>
        </pc:sldMkLst>
      </pc:sldChg>
      <pc:sldChg chg="del">
        <pc:chgData name="Rene Gotza" userId="ec632445-6909-4f89-afb2-b28fcecb51f3" providerId="ADAL" clId="{C11EA26A-E8AE-467E-A757-FB0C785A6B5D}" dt="2025-02-04T14:33:43.309" v="153" actId="47"/>
        <pc:sldMkLst>
          <pc:docMk/>
          <pc:sldMk cId="1399158168" sldId="257"/>
        </pc:sldMkLst>
      </pc:sldChg>
      <pc:sldChg chg="del">
        <pc:chgData name="Rene Gotza" userId="ec632445-6909-4f89-afb2-b28fcecb51f3" providerId="ADAL" clId="{C11EA26A-E8AE-467E-A757-FB0C785A6B5D}" dt="2025-02-04T14:33:38.439" v="152" actId="47"/>
        <pc:sldMkLst>
          <pc:docMk/>
          <pc:sldMk cId="3176497072" sldId="259"/>
        </pc:sldMkLst>
      </pc:sldChg>
      <pc:sldChg chg="del">
        <pc:chgData name="Rene Gotza" userId="ec632445-6909-4f89-afb2-b28fcecb51f3" providerId="ADAL" clId="{C11EA26A-E8AE-467E-A757-FB0C785A6B5D}" dt="2025-02-04T14:33:43.309" v="153" actId="47"/>
        <pc:sldMkLst>
          <pc:docMk/>
          <pc:sldMk cId="3280811449" sldId="260"/>
        </pc:sldMkLst>
      </pc:sldChg>
      <pc:sldChg chg="del">
        <pc:chgData name="Rene Gotza" userId="ec632445-6909-4f89-afb2-b28fcecb51f3" providerId="ADAL" clId="{C11EA26A-E8AE-467E-A757-FB0C785A6B5D}" dt="2025-02-04T13:45:55.632" v="0" actId="47"/>
        <pc:sldMkLst>
          <pc:docMk/>
          <pc:sldMk cId="28809362" sldId="262"/>
        </pc:sldMkLst>
      </pc:sldChg>
      <pc:sldChg chg="del">
        <pc:chgData name="Rene Gotza" userId="ec632445-6909-4f89-afb2-b28fcecb51f3" providerId="ADAL" clId="{C11EA26A-E8AE-467E-A757-FB0C785A6B5D}" dt="2025-02-04T13:45:55.632" v="0" actId="47"/>
        <pc:sldMkLst>
          <pc:docMk/>
          <pc:sldMk cId="1705758253" sldId="263"/>
        </pc:sldMkLst>
      </pc:sldChg>
      <pc:sldChg chg="del">
        <pc:chgData name="Rene Gotza" userId="ec632445-6909-4f89-afb2-b28fcecb51f3" providerId="ADAL" clId="{C11EA26A-E8AE-467E-A757-FB0C785A6B5D}" dt="2025-02-04T13:45:55.632" v="0" actId="47"/>
        <pc:sldMkLst>
          <pc:docMk/>
          <pc:sldMk cId="2541022994" sldId="264"/>
        </pc:sldMkLst>
      </pc:sldChg>
      <pc:sldChg chg="del">
        <pc:chgData name="Rene Gotza" userId="ec632445-6909-4f89-afb2-b28fcecb51f3" providerId="ADAL" clId="{C11EA26A-E8AE-467E-A757-FB0C785A6B5D}" dt="2025-02-04T13:45:55.632" v="0" actId="47"/>
        <pc:sldMkLst>
          <pc:docMk/>
          <pc:sldMk cId="753791441" sldId="265"/>
        </pc:sldMkLst>
      </pc:sldChg>
      <pc:sldChg chg="delSp modSp mod">
        <pc:chgData name="Rene Gotza" userId="ec632445-6909-4f89-afb2-b28fcecb51f3" providerId="ADAL" clId="{C11EA26A-E8AE-467E-A757-FB0C785A6B5D}" dt="2025-02-04T14:35:51.548" v="190" actId="14100"/>
        <pc:sldMkLst>
          <pc:docMk/>
          <pc:sldMk cId="467652243" sldId="276"/>
        </pc:sldMkLst>
      </pc:sldChg>
      <pc:sldChg chg="addSp delSp modSp mod">
        <pc:chgData name="Rene Gotza" userId="ec632445-6909-4f89-afb2-b28fcecb51f3" providerId="ADAL" clId="{C11EA26A-E8AE-467E-A757-FB0C785A6B5D}" dt="2025-02-04T14:36:03.718" v="194" actId="27636"/>
        <pc:sldMkLst>
          <pc:docMk/>
          <pc:sldMk cId="995823637" sldId="277"/>
        </pc:sldMkLst>
      </pc:sldChg>
      <pc:sldChg chg="del">
        <pc:chgData name="Rene Gotza" userId="ec632445-6909-4f89-afb2-b28fcecb51f3" providerId="ADAL" clId="{C11EA26A-E8AE-467E-A757-FB0C785A6B5D}" dt="2025-02-04T14:33:48.327" v="154" actId="47"/>
        <pc:sldMkLst>
          <pc:docMk/>
          <pc:sldMk cId="4148125182" sldId="291"/>
        </pc:sldMkLst>
      </pc:sldChg>
      <pc:sldChg chg="del">
        <pc:chgData name="Rene Gotza" userId="ec632445-6909-4f89-afb2-b28fcecb51f3" providerId="ADAL" clId="{C11EA26A-E8AE-467E-A757-FB0C785A6B5D}" dt="2025-02-04T14:33:43.309" v="153" actId="47"/>
        <pc:sldMkLst>
          <pc:docMk/>
          <pc:sldMk cId="3795596707" sldId="293"/>
        </pc:sldMkLst>
      </pc:sldChg>
      <pc:sldChg chg="del">
        <pc:chgData name="Rene Gotza" userId="ec632445-6909-4f89-afb2-b28fcecb51f3" providerId="ADAL" clId="{C11EA26A-E8AE-467E-A757-FB0C785A6B5D}" dt="2025-02-04T13:45:55.632" v="0" actId="47"/>
        <pc:sldMkLst>
          <pc:docMk/>
          <pc:sldMk cId="2792139610" sldId="300"/>
        </pc:sldMkLst>
      </pc:sldChg>
      <pc:sldChg chg="del">
        <pc:chgData name="Rene Gotza" userId="ec632445-6909-4f89-afb2-b28fcecb51f3" providerId="ADAL" clId="{C11EA26A-E8AE-467E-A757-FB0C785A6B5D}" dt="2025-02-04T13:45:55.632" v="0" actId="47"/>
        <pc:sldMkLst>
          <pc:docMk/>
          <pc:sldMk cId="2360281980" sldId="301"/>
        </pc:sldMkLst>
      </pc:sldChg>
      <pc:sldChg chg="del">
        <pc:chgData name="Rene Gotza" userId="ec632445-6909-4f89-afb2-b28fcecb51f3" providerId="ADAL" clId="{C11EA26A-E8AE-467E-A757-FB0C785A6B5D}" dt="2025-02-04T13:45:55.632" v="0" actId="47"/>
        <pc:sldMkLst>
          <pc:docMk/>
          <pc:sldMk cId="346327357" sldId="302"/>
        </pc:sldMkLst>
      </pc:sldChg>
      <pc:sldChg chg="del">
        <pc:chgData name="Rene Gotza" userId="ec632445-6909-4f89-afb2-b28fcecb51f3" providerId="ADAL" clId="{C11EA26A-E8AE-467E-A757-FB0C785A6B5D}" dt="2025-02-04T13:45:55.632" v="0" actId="47"/>
        <pc:sldMkLst>
          <pc:docMk/>
          <pc:sldMk cId="892259749" sldId="303"/>
        </pc:sldMkLst>
      </pc:sldChg>
      <pc:sldChg chg="del">
        <pc:chgData name="Rene Gotza" userId="ec632445-6909-4f89-afb2-b28fcecb51f3" providerId="ADAL" clId="{C11EA26A-E8AE-467E-A757-FB0C785A6B5D}" dt="2025-02-04T13:45:55.632" v="0" actId="47"/>
        <pc:sldMkLst>
          <pc:docMk/>
          <pc:sldMk cId="2091950801" sldId="304"/>
        </pc:sldMkLst>
      </pc:sldChg>
      <pc:sldChg chg="del">
        <pc:chgData name="Rene Gotza" userId="ec632445-6909-4f89-afb2-b28fcecb51f3" providerId="ADAL" clId="{C11EA26A-E8AE-467E-A757-FB0C785A6B5D}" dt="2025-02-04T13:45:55.632" v="0" actId="47"/>
        <pc:sldMkLst>
          <pc:docMk/>
          <pc:sldMk cId="3461712883" sldId="305"/>
        </pc:sldMkLst>
      </pc:sldChg>
      <pc:sldChg chg="del">
        <pc:chgData name="Rene Gotza" userId="ec632445-6909-4f89-afb2-b28fcecb51f3" providerId="ADAL" clId="{C11EA26A-E8AE-467E-A757-FB0C785A6B5D}" dt="2025-02-04T13:46:00.847" v="1" actId="47"/>
        <pc:sldMkLst>
          <pc:docMk/>
          <pc:sldMk cId="205290874" sldId="306"/>
        </pc:sldMkLst>
      </pc:sldChg>
      <pc:sldChg chg="del">
        <pc:chgData name="Rene Gotza" userId="ec632445-6909-4f89-afb2-b28fcecb51f3" providerId="ADAL" clId="{C11EA26A-E8AE-467E-A757-FB0C785A6B5D}" dt="2025-02-04T14:33:36.987" v="151" actId="47"/>
        <pc:sldMkLst>
          <pc:docMk/>
          <pc:sldMk cId="587957743" sldId="309"/>
        </pc:sldMkLst>
      </pc:sldChg>
    </pc:docChg>
  </pc:docChgLst>
  <pc:docChgLst>
    <pc:chgData name="Rene Gotza" userId="ec632445-6909-4f89-afb2-b28fcecb51f3" providerId="ADAL" clId="{4D660CF0-24D0-422C-A693-49D954C93AAF}"/>
    <pc:docChg chg="undo custSel addSld modSld sldOrd">
      <pc:chgData name="Rene Gotza" userId="ec632445-6909-4f89-afb2-b28fcecb51f3" providerId="ADAL" clId="{4D660CF0-24D0-422C-A693-49D954C93AAF}" dt="2023-04-25T08:24:09.533" v="944" actId="729"/>
      <pc:docMkLst>
        <pc:docMk/>
      </pc:docMkLst>
      <pc:sldChg chg="addSp delSp modSp mod modShow">
        <pc:chgData name="Rene Gotza" userId="ec632445-6909-4f89-afb2-b28fcecb51f3" providerId="ADAL" clId="{4D660CF0-24D0-422C-A693-49D954C93AAF}" dt="2023-04-25T08:24:09.533" v="944" actId="729"/>
        <pc:sldMkLst>
          <pc:docMk/>
          <pc:sldMk cId="2255697202" sldId="258"/>
        </pc:sldMkLst>
      </pc:sldChg>
      <pc:sldChg chg="delSp modSp mod">
        <pc:chgData name="Rene Gotza" userId="ec632445-6909-4f89-afb2-b28fcecb51f3" providerId="ADAL" clId="{4D660CF0-24D0-422C-A693-49D954C93AAF}" dt="2023-04-12T16:58:12.218" v="368" actId="1036"/>
        <pc:sldMkLst>
          <pc:docMk/>
          <pc:sldMk cId="697314396" sldId="261"/>
        </pc:sldMkLst>
      </pc:sldChg>
      <pc:sldChg chg="addSp delSp modSp mod modShow">
        <pc:chgData name="Rene Gotza" userId="ec632445-6909-4f89-afb2-b28fcecb51f3" providerId="ADAL" clId="{4D660CF0-24D0-422C-A693-49D954C93AAF}" dt="2023-04-25T08:24:09.533" v="944" actId="729"/>
        <pc:sldMkLst>
          <pc:docMk/>
          <pc:sldMk cId="467652243" sldId="276"/>
        </pc:sldMkLst>
      </pc:sldChg>
      <pc:sldChg chg="addSp modSp mod modShow">
        <pc:chgData name="Rene Gotza" userId="ec632445-6909-4f89-afb2-b28fcecb51f3" providerId="ADAL" clId="{4D660CF0-24D0-422C-A693-49D954C93AAF}" dt="2023-04-25T08:24:09.533" v="944" actId="729"/>
        <pc:sldMkLst>
          <pc:docMk/>
          <pc:sldMk cId="995823637" sldId="277"/>
        </pc:sldMkLst>
      </pc:sldChg>
      <pc:sldChg chg="addSp delSp modSp mod modShow">
        <pc:chgData name="Rene Gotza" userId="ec632445-6909-4f89-afb2-b28fcecb51f3" providerId="ADAL" clId="{4D660CF0-24D0-422C-A693-49D954C93AAF}" dt="2023-04-25T08:24:09.533" v="944" actId="729"/>
        <pc:sldMkLst>
          <pc:docMk/>
          <pc:sldMk cId="3028060920" sldId="280"/>
        </pc:sldMkLst>
      </pc:sldChg>
      <pc:sldChg chg="addSp modSp mod">
        <pc:chgData name="Rene Gotza" userId="ec632445-6909-4f89-afb2-b28fcecb51f3" providerId="ADAL" clId="{4D660CF0-24D0-422C-A693-49D954C93AAF}" dt="2023-04-17T12:34:54.299" v="752" actId="20577"/>
        <pc:sldMkLst>
          <pc:docMk/>
          <pc:sldMk cId="2540865369" sldId="284"/>
        </pc:sldMkLst>
      </pc:sldChg>
      <pc:sldChg chg="addSp delSp modSp mod ord">
        <pc:chgData name="Rene Gotza" userId="ec632445-6909-4f89-afb2-b28fcecb51f3" providerId="ADAL" clId="{4D660CF0-24D0-422C-A693-49D954C93AAF}" dt="2023-04-17T12:32:28.081" v="735" actId="1076"/>
        <pc:sldMkLst>
          <pc:docMk/>
          <pc:sldMk cId="741420239" sldId="285"/>
        </pc:sldMkLst>
      </pc:sldChg>
      <pc:sldChg chg="addSp delSp modSp mod">
        <pc:chgData name="Rene Gotza" userId="ec632445-6909-4f89-afb2-b28fcecb51f3" providerId="ADAL" clId="{4D660CF0-24D0-422C-A693-49D954C93AAF}" dt="2023-04-16T19:17:50.422" v="570"/>
        <pc:sldMkLst>
          <pc:docMk/>
          <pc:sldMk cId="3992357564" sldId="286"/>
        </pc:sldMkLst>
      </pc:sldChg>
      <pc:sldChg chg="addSp delSp modSp mod">
        <pc:chgData name="Rene Gotza" userId="ec632445-6909-4f89-afb2-b28fcecb51f3" providerId="ADAL" clId="{4D660CF0-24D0-422C-A693-49D954C93AAF}" dt="2023-04-17T13:22:49.296" v="760" actId="478"/>
        <pc:sldMkLst>
          <pc:docMk/>
          <pc:sldMk cId="2515827359" sldId="288"/>
        </pc:sldMkLst>
      </pc:sldChg>
      <pc:sldChg chg="addSp delSp modSp mod">
        <pc:chgData name="Rene Gotza" userId="ec632445-6909-4f89-afb2-b28fcecb51f3" providerId="ADAL" clId="{4D660CF0-24D0-422C-A693-49D954C93AAF}" dt="2023-04-16T19:18:00.992" v="574"/>
        <pc:sldMkLst>
          <pc:docMk/>
          <pc:sldMk cId="1176170217" sldId="289"/>
        </pc:sldMkLst>
      </pc:sldChg>
      <pc:sldChg chg="addSp delSp modSp mod">
        <pc:chgData name="Rene Gotza" userId="ec632445-6909-4f89-afb2-b28fcecb51f3" providerId="ADAL" clId="{4D660CF0-24D0-422C-A693-49D954C93AAF}" dt="2023-04-16T19:17:55.816" v="572"/>
        <pc:sldMkLst>
          <pc:docMk/>
          <pc:sldMk cId="2022197592" sldId="290"/>
        </pc:sldMkLst>
      </pc:sldChg>
      <pc:sldChg chg="addSp delSp modSp add mod">
        <pc:chgData name="Rene Gotza" userId="ec632445-6909-4f89-afb2-b28fcecb51f3" providerId="ADAL" clId="{4D660CF0-24D0-422C-A693-49D954C93AAF}" dt="2023-04-16T19:17:43.614" v="568"/>
        <pc:sldMkLst>
          <pc:docMk/>
          <pc:sldMk cId="4148125182" sldId="291"/>
        </pc:sldMkLst>
      </pc:sldChg>
      <pc:sldChg chg="addSp delSp modSp add mod modAnim">
        <pc:chgData name="Rene Gotza" userId="ec632445-6909-4f89-afb2-b28fcecb51f3" providerId="ADAL" clId="{4D660CF0-24D0-422C-A693-49D954C93AAF}" dt="2023-04-18T09:24:10.049" v="927"/>
        <pc:sldMkLst>
          <pc:docMk/>
          <pc:sldMk cId="4281946287" sldId="292"/>
        </pc:sldMkLst>
      </pc:sldChg>
      <pc:sldChg chg="addSp delSp modSp add mod modShow">
        <pc:chgData name="Rene Gotza" userId="ec632445-6909-4f89-afb2-b28fcecb51f3" providerId="ADAL" clId="{4D660CF0-24D0-422C-A693-49D954C93AAF}" dt="2023-04-25T08:24:09.533" v="944" actId="729"/>
        <pc:sldMkLst>
          <pc:docMk/>
          <pc:sldMk cId="2191730870" sldId="293"/>
        </pc:sldMkLst>
      </pc:sldChg>
      <pc:sldChg chg="delSp modSp add mod">
        <pc:chgData name="Rene Gotza" userId="ec632445-6909-4f89-afb2-b28fcecb51f3" providerId="ADAL" clId="{4D660CF0-24D0-422C-A693-49D954C93AAF}" dt="2023-04-17T13:28:15.250" v="824" actId="14100"/>
        <pc:sldMkLst>
          <pc:docMk/>
          <pc:sldMk cId="3157139624"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A501C2-51CA-412D-9B81-959D0DD005D5}" type="datetimeFigureOut">
              <a:rPr lang="de-DE" smtClean="0"/>
              <a:t>17.03.2025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72A7D2-8F2D-4518-B9BA-9F2801F2EFCB}" type="slidenum">
              <a:rPr lang="de-DE" smtClean="0"/>
              <a:t>‹Nr.›</a:t>
            </a:fld>
            <a:endParaRPr lang="de-DE"/>
          </a:p>
        </p:txBody>
      </p:sp>
    </p:spTree>
    <p:extLst>
      <p:ext uri="{BB962C8B-B14F-4D97-AF65-F5344CB8AC3E}">
        <p14:creationId xmlns:p14="http://schemas.microsoft.com/office/powerpoint/2010/main" val="363873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INGO</a:t>
            </a:r>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11</a:t>
            </a:fld>
            <a:endParaRPr lang="de-DE"/>
          </a:p>
        </p:txBody>
      </p:sp>
    </p:spTree>
    <p:extLst>
      <p:ext uri="{BB962C8B-B14F-4D97-AF65-F5344CB8AC3E}">
        <p14:creationId xmlns:p14="http://schemas.microsoft.com/office/powerpoint/2010/main" val="419677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20</a:t>
            </a:fld>
            <a:endParaRPr lang="de-DE"/>
          </a:p>
        </p:txBody>
      </p:sp>
    </p:spTree>
    <p:extLst>
      <p:ext uri="{BB962C8B-B14F-4D97-AF65-F5344CB8AC3E}">
        <p14:creationId xmlns:p14="http://schemas.microsoft.com/office/powerpoint/2010/main" val="155033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21</a:t>
            </a:fld>
            <a:endParaRPr lang="de-DE"/>
          </a:p>
        </p:txBody>
      </p:sp>
    </p:spTree>
    <p:extLst>
      <p:ext uri="{BB962C8B-B14F-4D97-AF65-F5344CB8AC3E}">
        <p14:creationId xmlns:p14="http://schemas.microsoft.com/office/powerpoint/2010/main" val="36742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225A-82F4-F159-A5E8-AEB9370FC7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C8DD27-1666-6EF7-269B-387563283E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7A2928-5514-9644-7F0A-1FF57E436E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a:extLst>
              <a:ext uri="{FF2B5EF4-FFF2-40B4-BE49-F238E27FC236}">
                <a16:creationId xmlns:a16="http://schemas.microsoft.com/office/drawing/2014/main" id="{07F49449-9BF0-F1CA-595C-A711568CF68F}"/>
              </a:ext>
            </a:extLst>
          </p:cNvPr>
          <p:cNvSpPr>
            <a:spLocks noGrp="1"/>
          </p:cNvSpPr>
          <p:nvPr>
            <p:ph type="sldNum" sz="quarter" idx="5"/>
          </p:nvPr>
        </p:nvSpPr>
        <p:spPr/>
        <p:txBody>
          <a:bodyPr/>
          <a:lstStyle/>
          <a:p>
            <a:fld id="{3543BA7F-3C1E-4288-9590-3F25F41FF04D}" type="slidenum">
              <a:rPr lang="de-DE" smtClean="0"/>
              <a:t>22</a:t>
            </a:fld>
            <a:endParaRPr lang="de-DE"/>
          </a:p>
        </p:txBody>
      </p:sp>
    </p:spTree>
    <p:extLst>
      <p:ext uri="{BB962C8B-B14F-4D97-AF65-F5344CB8AC3E}">
        <p14:creationId xmlns:p14="http://schemas.microsoft.com/office/powerpoint/2010/main" val="347150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186D-54C7-F1DD-C911-FE55476569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92DDB3-CA5D-4682-3B04-7A31BD69F32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EDE052-B913-7341-F955-B01D831A8C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a:extLst>
              <a:ext uri="{FF2B5EF4-FFF2-40B4-BE49-F238E27FC236}">
                <a16:creationId xmlns:a16="http://schemas.microsoft.com/office/drawing/2014/main" id="{14198D8E-E5AB-457D-D9EE-FA3382925C98}"/>
              </a:ext>
            </a:extLst>
          </p:cNvPr>
          <p:cNvSpPr>
            <a:spLocks noGrp="1"/>
          </p:cNvSpPr>
          <p:nvPr>
            <p:ph type="sldNum" sz="quarter" idx="5"/>
          </p:nvPr>
        </p:nvSpPr>
        <p:spPr/>
        <p:txBody>
          <a:bodyPr/>
          <a:lstStyle/>
          <a:p>
            <a:fld id="{3543BA7F-3C1E-4288-9590-3F25F41FF04D}" type="slidenum">
              <a:rPr lang="de-DE" smtClean="0"/>
              <a:t>23</a:t>
            </a:fld>
            <a:endParaRPr lang="de-DE"/>
          </a:p>
        </p:txBody>
      </p:sp>
    </p:spTree>
    <p:extLst>
      <p:ext uri="{BB962C8B-B14F-4D97-AF65-F5344CB8AC3E}">
        <p14:creationId xmlns:p14="http://schemas.microsoft.com/office/powerpoint/2010/main" val="198312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365C-4616-8A4A-D479-8712057A94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787142-05FB-F12F-D4B8-318900CC46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915B88-BC12-1CAA-E774-0678506F0A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endParaRPr lang="de-DE" b="0" dirty="0"/>
          </a:p>
          <a:p>
            <a:endParaRPr lang="de-DE" dirty="0"/>
          </a:p>
        </p:txBody>
      </p:sp>
      <p:sp>
        <p:nvSpPr>
          <p:cNvPr id="4" name="Foliennummernplatzhalter 3">
            <a:extLst>
              <a:ext uri="{FF2B5EF4-FFF2-40B4-BE49-F238E27FC236}">
                <a16:creationId xmlns:a16="http://schemas.microsoft.com/office/drawing/2014/main" id="{1FC0986B-6D8B-F266-0FDB-B6043360D872}"/>
              </a:ext>
            </a:extLst>
          </p:cNvPr>
          <p:cNvSpPr>
            <a:spLocks noGrp="1"/>
          </p:cNvSpPr>
          <p:nvPr>
            <p:ph type="sldNum" sz="quarter" idx="5"/>
          </p:nvPr>
        </p:nvSpPr>
        <p:spPr/>
        <p:txBody>
          <a:bodyPr/>
          <a:lstStyle/>
          <a:p>
            <a:fld id="{3543BA7F-3C1E-4288-9590-3F25F41FF04D}" type="slidenum">
              <a:rPr lang="de-DE" smtClean="0"/>
              <a:t>24</a:t>
            </a:fld>
            <a:endParaRPr lang="de-DE"/>
          </a:p>
        </p:txBody>
      </p:sp>
    </p:spTree>
    <p:extLst>
      <p:ext uri="{BB962C8B-B14F-4D97-AF65-F5344CB8AC3E}">
        <p14:creationId xmlns:p14="http://schemas.microsoft.com/office/powerpoint/2010/main" val="424015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25</a:t>
            </a:fld>
            <a:endParaRPr lang="de-DE"/>
          </a:p>
        </p:txBody>
      </p:sp>
    </p:spTree>
    <p:extLst>
      <p:ext uri="{BB962C8B-B14F-4D97-AF65-F5344CB8AC3E}">
        <p14:creationId xmlns:p14="http://schemas.microsoft.com/office/powerpoint/2010/main" val="413620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Vorab: Letztes Jahr haben wir das Projekt erstmalig unseren Tennismitgliedern vorgestellt. Seid dem haben wir weiter Informationen gesammelt, wie konkrete Angebote eingeholt, Finanzierungsmöglichkeiten geprüft, Rentabilität errechnet, Voraussetzungen und Anforderungen für den Bau einer Traglufthalle (Bauvoranfrage) ermittelt usw. Heute wollen wir euch das aktuelle Ergebnis vorstellen und notwendigen Beschlüsse fassen, damit wir das Projekt TLH umzusetzen können.</a:t>
            </a:r>
            <a:br>
              <a:rPr lang="de-DE" b="0" dirty="0"/>
            </a:br>
            <a:endParaRPr lang="de-DE" b="0" dirty="0"/>
          </a:p>
        </p:txBody>
      </p:sp>
      <p:sp>
        <p:nvSpPr>
          <p:cNvPr id="4" name="Foliennummernplatzhalter 3"/>
          <p:cNvSpPr>
            <a:spLocks noGrp="1"/>
          </p:cNvSpPr>
          <p:nvPr>
            <p:ph type="sldNum" sz="quarter" idx="5"/>
          </p:nvPr>
        </p:nvSpPr>
        <p:spPr/>
        <p:txBody>
          <a:bodyPr/>
          <a:lstStyle/>
          <a:p>
            <a:fld id="{3543BA7F-3C1E-4288-9590-3F25F41FF04D}" type="slidenum">
              <a:rPr lang="de-DE" smtClean="0"/>
              <a:t>12</a:t>
            </a:fld>
            <a:endParaRPr lang="de-DE"/>
          </a:p>
        </p:txBody>
      </p:sp>
    </p:spTree>
    <p:extLst>
      <p:ext uri="{BB962C8B-B14F-4D97-AF65-F5344CB8AC3E}">
        <p14:creationId xmlns:p14="http://schemas.microsoft.com/office/powerpoint/2010/main" val="399062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Zukunftsaussichten Tennishallen: keine festen Hallen, sondern nur noch Traglufthallen werden gebaut; DTV Hannover hat 2 Traglufthallen gebaut (die letzte 2023),TNB beim HTV Hannover hat eine 4 Feld-Traglufthalle, Hannover 78 plant ebenfalls eine Traglufthalle</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13</a:t>
            </a:fld>
            <a:endParaRPr lang="de-DE"/>
          </a:p>
        </p:txBody>
      </p:sp>
    </p:spTree>
    <p:extLst>
      <p:ext uri="{BB962C8B-B14F-4D97-AF65-F5344CB8AC3E}">
        <p14:creationId xmlns:p14="http://schemas.microsoft.com/office/powerpoint/2010/main" val="166488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14</a:t>
            </a:fld>
            <a:endParaRPr lang="de-DE"/>
          </a:p>
        </p:txBody>
      </p:sp>
    </p:spTree>
    <p:extLst>
      <p:ext uri="{BB962C8B-B14F-4D97-AF65-F5344CB8AC3E}">
        <p14:creationId xmlns:p14="http://schemas.microsoft.com/office/powerpoint/2010/main" val="45623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15</a:t>
            </a:fld>
            <a:endParaRPr lang="de-DE"/>
          </a:p>
        </p:txBody>
      </p:sp>
    </p:spTree>
    <p:extLst>
      <p:ext uri="{BB962C8B-B14F-4D97-AF65-F5344CB8AC3E}">
        <p14:creationId xmlns:p14="http://schemas.microsoft.com/office/powerpoint/2010/main" val="226006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16</a:t>
            </a:fld>
            <a:endParaRPr lang="de-DE"/>
          </a:p>
        </p:txBody>
      </p:sp>
    </p:spTree>
    <p:extLst>
      <p:ext uri="{BB962C8B-B14F-4D97-AF65-F5344CB8AC3E}">
        <p14:creationId xmlns:p14="http://schemas.microsoft.com/office/powerpoint/2010/main" val="389083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17</a:t>
            </a:fld>
            <a:endParaRPr lang="de-DE"/>
          </a:p>
        </p:txBody>
      </p:sp>
    </p:spTree>
    <p:extLst>
      <p:ext uri="{BB962C8B-B14F-4D97-AF65-F5344CB8AC3E}">
        <p14:creationId xmlns:p14="http://schemas.microsoft.com/office/powerpoint/2010/main" val="145970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p:cNvSpPr>
            <a:spLocks noGrp="1"/>
          </p:cNvSpPr>
          <p:nvPr>
            <p:ph type="sldNum" sz="quarter" idx="5"/>
          </p:nvPr>
        </p:nvSpPr>
        <p:spPr/>
        <p:txBody>
          <a:bodyPr/>
          <a:lstStyle/>
          <a:p>
            <a:fld id="{3543BA7F-3C1E-4288-9590-3F25F41FF04D}" type="slidenum">
              <a:rPr lang="de-DE" smtClean="0"/>
              <a:t>18</a:t>
            </a:fld>
            <a:endParaRPr lang="de-DE"/>
          </a:p>
        </p:txBody>
      </p:sp>
    </p:spTree>
    <p:extLst>
      <p:ext uri="{BB962C8B-B14F-4D97-AF65-F5344CB8AC3E}">
        <p14:creationId xmlns:p14="http://schemas.microsoft.com/office/powerpoint/2010/main" val="358600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A26E-971C-9EA2-802C-1E40B727C5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CA43528-63F9-24FE-E291-670AD54EBE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F6CD0A-2E1E-8623-5809-830709CFFE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INGO</a:t>
            </a:r>
          </a:p>
          <a:p>
            <a:endParaRPr lang="de-DE" b="0" dirty="0"/>
          </a:p>
          <a:p>
            <a:endParaRPr lang="de-DE" dirty="0"/>
          </a:p>
        </p:txBody>
      </p:sp>
      <p:sp>
        <p:nvSpPr>
          <p:cNvPr id="4" name="Foliennummernplatzhalter 3">
            <a:extLst>
              <a:ext uri="{FF2B5EF4-FFF2-40B4-BE49-F238E27FC236}">
                <a16:creationId xmlns:a16="http://schemas.microsoft.com/office/drawing/2014/main" id="{CCBFC8A3-99E9-C1B7-35FD-48FAB3EAFDB5}"/>
              </a:ext>
            </a:extLst>
          </p:cNvPr>
          <p:cNvSpPr>
            <a:spLocks noGrp="1"/>
          </p:cNvSpPr>
          <p:nvPr>
            <p:ph type="sldNum" sz="quarter" idx="5"/>
          </p:nvPr>
        </p:nvSpPr>
        <p:spPr/>
        <p:txBody>
          <a:bodyPr/>
          <a:lstStyle/>
          <a:p>
            <a:fld id="{3543BA7F-3C1E-4288-9590-3F25F41FF04D}" type="slidenum">
              <a:rPr lang="de-DE" smtClean="0"/>
              <a:t>19</a:t>
            </a:fld>
            <a:endParaRPr lang="de-DE"/>
          </a:p>
        </p:txBody>
      </p:sp>
    </p:spTree>
    <p:extLst>
      <p:ext uri="{BB962C8B-B14F-4D97-AF65-F5344CB8AC3E}">
        <p14:creationId xmlns:p14="http://schemas.microsoft.com/office/powerpoint/2010/main" val="56085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19494-F4DE-4B66-8DEA-2F0E0539242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E705CBE-5A09-431D-881A-D102DC1C85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CDA8455-E51D-4A92-98CF-BDF94E126F4F}"/>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EF3E25A6-63DD-4018-B20E-4F62A220C4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084582-ADD6-43F7-9A2B-AD2E9A242FC3}"/>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279253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7BFF6-D075-4B9C-A77A-C9C4FBA0E70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1460DF5-7A60-4085-A9D0-16E8BE5F29B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AF6949-FC56-44B5-93E6-4A5D4438A22C}"/>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56C9C053-0651-479C-9D6E-4B7B63CFF9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A99944-C1D7-4E1F-9B58-F5206677462F}"/>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164936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31ED164-1F5A-4221-9A5F-5A0B02B68A5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D006079-B0B6-44F6-A87B-43B50B6F801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97419E-66B1-47FF-9ECF-605FACE0AD85}"/>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C1646BBA-4BB2-4736-B46D-A495B3AC41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18B4D0-4CDE-490D-87A3-395D494DF7D2}"/>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145721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4EA7-5172-41BB-ABBF-4695B7ED36C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EF51572-0EAD-42FB-A62F-40D5A4D4F2F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375B07-3410-42E0-AA27-2AE9DE5C6CA7}"/>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4116BB08-D677-4CFC-8466-8DE3F8D712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5B332E-8879-4503-A8CC-D7E7CDEC4828}"/>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284006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26A6F-1C1C-4F31-8D6E-FBE2E010FFD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33B0FDF-5468-459A-99B2-6F0536514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2E6A27-7344-492F-9997-79D69FD7A0D1}"/>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E20C0AF1-5976-414A-AB0F-975325FB21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FB41C6-74F4-4BE8-9735-449032A44819}"/>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336162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EC6D9-2118-43CC-A2DE-2C318ECFCF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F9DFF6-962C-4FFC-9B57-24365C316F4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EE9C1FF-CCD3-4215-AFDA-1F263813B62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561AB6C-03ED-4925-8DDD-8453DA9EEE2A}"/>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6" name="Fußzeilenplatzhalter 5">
            <a:extLst>
              <a:ext uri="{FF2B5EF4-FFF2-40B4-BE49-F238E27FC236}">
                <a16:creationId xmlns:a16="http://schemas.microsoft.com/office/drawing/2014/main" id="{41A64E0C-69B5-4EB6-99AA-E1153747DB0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FB10341-B39A-4040-B0B2-884C0A486D66}"/>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195828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FAF4E-0B96-4689-9F39-C5AF520E9C4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D043CF2-3441-4A8E-8158-82DFCBE39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7C35991-0CDD-4B1F-9852-14EAF911DCC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19A19F0-B2FC-4BBE-9BB4-E243549CC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1FBA3C1-7BD9-41EB-B861-CE27712F3F8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AC2A0C5-1223-4C44-BD65-DB5126DC1B55}"/>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8" name="Fußzeilenplatzhalter 7">
            <a:extLst>
              <a:ext uri="{FF2B5EF4-FFF2-40B4-BE49-F238E27FC236}">
                <a16:creationId xmlns:a16="http://schemas.microsoft.com/office/drawing/2014/main" id="{92FB3AC4-1EA6-402B-B4D2-A27B0C8B39D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1D5D908-ADE9-47AB-9D53-529972105E94}"/>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356436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B1F72-739F-41CC-89AA-F877035C45A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A4824BF-067D-45E5-96F6-3C99E2E6F474}"/>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4" name="Fußzeilenplatzhalter 3">
            <a:extLst>
              <a:ext uri="{FF2B5EF4-FFF2-40B4-BE49-F238E27FC236}">
                <a16:creationId xmlns:a16="http://schemas.microsoft.com/office/drawing/2014/main" id="{9EC69C6F-53F8-4A02-9757-457DB6ECD88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B47A10D-6631-4F49-8D7C-7C480FE7D307}"/>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87958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7458894-37D5-4621-B5C0-6C51F7665D94}"/>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3" name="Fußzeilenplatzhalter 2">
            <a:extLst>
              <a:ext uri="{FF2B5EF4-FFF2-40B4-BE49-F238E27FC236}">
                <a16:creationId xmlns:a16="http://schemas.microsoft.com/office/drawing/2014/main" id="{227F0FD5-333E-4DF8-BF44-193A08D766A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D613FD8-2B2E-4043-9F63-6ADFC4BEA791}"/>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80008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A064C-C1BA-475B-89B0-FDA85BC33D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036786C-0D19-4DDE-BF0C-3FF99E945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54B879B-C8C4-4FF7-9730-C50F3875C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C62F59-B11D-4D6E-846A-8DFEF19D4679}"/>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6" name="Fußzeilenplatzhalter 5">
            <a:extLst>
              <a:ext uri="{FF2B5EF4-FFF2-40B4-BE49-F238E27FC236}">
                <a16:creationId xmlns:a16="http://schemas.microsoft.com/office/drawing/2014/main" id="{02A2C2D3-2816-4B96-9278-BADB6E62E2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43EFF7-5F47-432D-BE64-95BD245FA2EF}"/>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120056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53EAA-7661-4BE7-98DD-30137119DDC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0B7D38-9888-448E-AEF1-B1F6BB983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EFCD1F4-4015-49A7-A290-76088452A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9286793-E64B-41E3-A9F2-3698D4F006BA}"/>
              </a:ext>
            </a:extLst>
          </p:cNvPr>
          <p:cNvSpPr>
            <a:spLocks noGrp="1"/>
          </p:cNvSpPr>
          <p:nvPr>
            <p:ph type="dt" sz="half" idx="10"/>
          </p:nvPr>
        </p:nvSpPr>
        <p:spPr/>
        <p:txBody>
          <a:bodyPr/>
          <a:lstStyle/>
          <a:p>
            <a:fld id="{7F2D5E5D-0D9E-4692-AF54-765258947FB3}" type="datetimeFigureOut">
              <a:rPr lang="de-DE" smtClean="0"/>
              <a:t>17.03.2025</a:t>
            </a:fld>
            <a:endParaRPr lang="de-DE"/>
          </a:p>
        </p:txBody>
      </p:sp>
      <p:sp>
        <p:nvSpPr>
          <p:cNvPr id="6" name="Fußzeilenplatzhalter 5">
            <a:extLst>
              <a:ext uri="{FF2B5EF4-FFF2-40B4-BE49-F238E27FC236}">
                <a16:creationId xmlns:a16="http://schemas.microsoft.com/office/drawing/2014/main" id="{058223D4-1174-4A6D-8D9F-C09C3C9388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3E04446-EFE3-4E0D-94FB-8B68B885EF4B}"/>
              </a:ext>
            </a:extLst>
          </p:cNvPr>
          <p:cNvSpPr>
            <a:spLocks noGrp="1"/>
          </p:cNvSpPr>
          <p:nvPr>
            <p:ph type="sldNum" sz="quarter" idx="12"/>
          </p:nvPr>
        </p:nvSpPr>
        <p:spPr/>
        <p:txBody>
          <a:bodyPr/>
          <a:lstStyle/>
          <a:p>
            <a:fld id="{5E72436D-D1EA-4478-9A4D-39B91D7929B6}" type="slidenum">
              <a:rPr lang="de-DE" smtClean="0"/>
              <a:t>‹Nr.›</a:t>
            </a:fld>
            <a:endParaRPr lang="de-DE"/>
          </a:p>
        </p:txBody>
      </p:sp>
    </p:spTree>
    <p:extLst>
      <p:ext uri="{BB962C8B-B14F-4D97-AF65-F5344CB8AC3E}">
        <p14:creationId xmlns:p14="http://schemas.microsoft.com/office/powerpoint/2010/main" val="13954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775F1A-4716-4FD9-A883-F4B551431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56C0EE9-31AB-4A63-BEE2-D3FA494C1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18D5EB-2428-4E4D-AEBF-88387E604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5E5D-0D9E-4692-AF54-765258947FB3}" type="datetimeFigureOut">
              <a:rPr lang="de-DE" smtClean="0"/>
              <a:t>17.03.2025</a:t>
            </a:fld>
            <a:endParaRPr lang="de-DE"/>
          </a:p>
        </p:txBody>
      </p:sp>
      <p:sp>
        <p:nvSpPr>
          <p:cNvPr id="5" name="Fußzeilenplatzhalter 4">
            <a:extLst>
              <a:ext uri="{FF2B5EF4-FFF2-40B4-BE49-F238E27FC236}">
                <a16:creationId xmlns:a16="http://schemas.microsoft.com/office/drawing/2014/main" id="{1ADFEEC2-7CD8-4D4D-97AC-5ACE1EC69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C8A8FD3-E50D-43DB-9832-25D4020AC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2436D-D1EA-4478-9A4D-39B91D7929B6}" type="slidenum">
              <a:rPr lang="de-DE" smtClean="0"/>
              <a:t>‹Nr.›</a:t>
            </a:fld>
            <a:endParaRPr lang="de-DE"/>
          </a:p>
        </p:txBody>
      </p:sp>
    </p:spTree>
    <p:extLst>
      <p:ext uri="{BB962C8B-B14F-4D97-AF65-F5344CB8AC3E}">
        <p14:creationId xmlns:p14="http://schemas.microsoft.com/office/powerpoint/2010/main" val="284708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9E9DC2-FDFC-45F5-9922-55B98C072C94}"/>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3100" b="1" kern="1200" dirty="0" err="1">
                <a:solidFill>
                  <a:srgbClr val="FFFFFF"/>
                </a:solidFill>
                <a:latin typeface="+mj-lt"/>
                <a:ea typeface="+mj-ea"/>
                <a:cs typeface="+mj-cs"/>
              </a:rPr>
              <a:t>Willkommen</a:t>
            </a:r>
            <a:r>
              <a:rPr lang="en-US" sz="3100" b="1" kern="1200" dirty="0">
                <a:solidFill>
                  <a:srgbClr val="FFFFFF"/>
                </a:solidFill>
                <a:latin typeface="+mj-lt"/>
                <a:ea typeface="+mj-ea"/>
                <a:cs typeface="+mj-cs"/>
              </a:rPr>
              <a:t> </a:t>
            </a:r>
            <a:r>
              <a:rPr lang="en-US" sz="3100" b="1" kern="1200" dirty="0" err="1">
                <a:solidFill>
                  <a:srgbClr val="FFFFFF"/>
                </a:solidFill>
                <a:latin typeface="+mj-lt"/>
                <a:ea typeface="+mj-ea"/>
                <a:cs typeface="+mj-cs"/>
              </a:rPr>
              <a:t>zur</a:t>
            </a:r>
            <a:br>
              <a:rPr lang="en-US" sz="3100" b="1" dirty="0">
                <a:solidFill>
                  <a:srgbClr val="FFFFFF"/>
                </a:solidFill>
              </a:rPr>
            </a:br>
            <a:r>
              <a:rPr lang="en-US" sz="3100" b="1" dirty="0" err="1">
                <a:solidFill>
                  <a:srgbClr val="FFFFFF"/>
                </a:solidFill>
              </a:rPr>
              <a:t>TuS</a:t>
            </a:r>
            <a:r>
              <a:rPr lang="en-US" sz="3100" b="1" dirty="0">
                <a:solidFill>
                  <a:srgbClr val="FFFFFF"/>
                </a:solidFill>
              </a:rPr>
              <a:t> </a:t>
            </a:r>
            <a:r>
              <a:rPr lang="en-US" sz="3100" b="1" dirty="0" err="1">
                <a:solidFill>
                  <a:srgbClr val="FFFFFF"/>
                </a:solidFill>
              </a:rPr>
              <a:t>Infoveranstaltung</a:t>
            </a:r>
            <a:endParaRPr lang="en-US" sz="3100" kern="1200" dirty="0">
              <a:solidFill>
                <a:srgbClr val="FFFFFF"/>
              </a:solidFill>
              <a:latin typeface="+mj-lt"/>
              <a:ea typeface="+mj-ea"/>
              <a:cs typeface="+mj-cs"/>
            </a:endParaRPr>
          </a:p>
        </p:txBody>
      </p:sp>
      <p:pic>
        <p:nvPicPr>
          <p:cNvPr id="7" name="Grafik 6">
            <a:extLst>
              <a:ext uri="{FF2B5EF4-FFF2-40B4-BE49-F238E27FC236}">
                <a16:creationId xmlns:a16="http://schemas.microsoft.com/office/drawing/2014/main" id="{627EF32E-880C-4453-82BD-63CA01682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729" y="2281482"/>
            <a:ext cx="2296013" cy="2296013"/>
          </a:xfrm>
          <a:prstGeom prst="rect">
            <a:avLst/>
          </a:prstGeom>
        </p:spPr>
      </p:pic>
      <p:sp>
        <p:nvSpPr>
          <p:cNvPr id="3" name="Titel 1">
            <a:extLst>
              <a:ext uri="{FF2B5EF4-FFF2-40B4-BE49-F238E27FC236}">
                <a16:creationId xmlns:a16="http://schemas.microsoft.com/office/drawing/2014/main" id="{06581830-13C1-855E-8F2C-1E37B28B7E14}"/>
              </a:ext>
            </a:extLst>
          </p:cNvPr>
          <p:cNvSpPr txBox="1">
            <a:spLocks/>
          </p:cNvSpPr>
          <p:nvPr/>
        </p:nvSpPr>
        <p:spPr>
          <a:xfrm>
            <a:off x="378309" y="2409038"/>
            <a:ext cx="5053460" cy="16018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dirty="0">
              <a:solidFill>
                <a:srgbClr val="FFFFFF"/>
              </a:solidFill>
              <a:latin typeface="+mn-lt"/>
            </a:endParaRPr>
          </a:p>
        </p:txBody>
      </p:sp>
    </p:spTree>
    <p:extLst>
      <p:ext uri="{BB962C8B-B14F-4D97-AF65-F5344CB8AC3E}">
        <p14:creationId xmlns:p14="http://schemas.microsoft.com/office/powerpoint/2010/main" val="340699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43C6AEA-3678-4B50-A337-E3230C307C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5" name="think-cell data - do not delete" hidden="1">
                        <a:extLst>
                          <a:ext uri="{FF2B5EF4-FFF2-40B4-BE49-F238E27FC236}">
                            <a16:creationId xmlns:a16="http://schemas.microsoft.com/office/drawing/2014/main" id="{C43C6AEA-3678-4B50-A337-E3230C307C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9" name="Gerader Verbinder 18">
            <a:extLst>
              <a:ext uri="{FF2B5EF4-FFF2-40B4-BE49-F238E27FC236}">
                <a16:creationId xmlns:a16="http://schemas.microsoft.com/office/drawing/2014/main" id="{23FCDF3E-9079-4AD7-AE76-CF73EFDBC2F7}"/>
              </a:ext>
            </a:extLst>
          </p:cNvPr>
          <p:cNvCxnSpPr/>
          <p:nvPr/>
        </p:nvCxnSpPr>
        <p:spPr>
          <a:xfrm>
            <a:off x="-1" y="945489"/>
            <a:ext cx="4788000" cy="0"/>
          </a:xfrm>
          <a:prstGeom prst="line">
            <a:avLst/>
          </a:prstGeom>
          <a:ln w="19050">
            <a:gradFill flip="none" rotWithShape="1">
              <a:gsLst>
                <a:gs pos="0">
                  <a:srgbClr val="303447"/>
                </a:gs>
                <a:gs pos="65500">
                  <a:srgbClr val="D0D0D4"/>
                </a:gs>
                <a:gs pos="31000">
                  <a:srgbClr val="222536"/>
                </a:gs>
                <a:gs pos="100000">
                  <a:srgbClr val="D0D0D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F3A09EF-86F0-4B21-99A0-F26E8ED0A42C}"/>
              </a:ext>
            </a:extLst>
          </p:cNvPr>
          <p:cNvCxnSpPr/>
          <p:nvPr/>
        </p:nvCxnSpPr>
        <p:spPr>
          <a:xfrm>
            <a:off x="-2" y="979993"/>
            <a:ext cx="4788000" cy="0"/>
          </a:xfrm>
          <a:prstGeom prst="line">
            <a:avLst/>
          </a:prstGeom>
          <a:ln w="19050">
            <a:gradFill flip="none" rotWithShape="1">
              <a:gsLst>
                <a:gs pos="0">
                  <a:srgbClr val="303447"/>
                </a:gs>
                <a:gs pos="65500">
                  <a:srgbClr val="D0D0D4"/>
                </a:gs>
                <a:gs pos="31000">
                  <a:srgbClr val="222536"/>
                </a:gs>
                <a:gs pos="100000">
                  <a:srgbClr val="D0D0D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7F01661-01CB-4D89-A757-79D4F5A23BCE}"/>
              </a:ext>
            </a:extLst>
          </p:cNvPr>
          <p:cNvCxnSpPr/>
          <p:nvPr/>
        </p:nvCxnSpPr>
        <p:spPr>
          <a:xfrm>
            <a:off x="-1" y="1080637"/>
            <a:ext cx="4788000" cy="0"/>
          </a:xfrm>
          <a:prstGeom prst="line">
            <a:avLst/>
          </a:prstGeom>
          <a:ln w="19050">
            <a:gradFill flip="none" rotWithShape="1">
              <a:gsLst>
                <a:gs pos="0">
                  <a:srgbClr val="303447"/>
                </a:gs>
                <a:gs pos="65500">
                  <a:srgbClr val="D0D0D4"/>
                </a:gs>
                <a:gs pos="31000">
                  <a:srgbClr val="222536"/>
                </a:gs>
                <a:gs pos="100000">
                  <a:srgbClr val="D0D0D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08F48E97-397E-4A7A-89A7-91A6066DB5F1}"/>
              </a:ext>
            </a:extLst>
          </p:cNvPr>
          <p:cNvCxnSpPr/>
          <p:nvPr/>
        </p:nvCxnSpPr>
        <p:spPr>
          <a:xfrm>
            <a:off x="-2" y="1115141"/>
            <a:ext cx="4788000" cy="0"/>
          </a:xfrm>
          <a:prstGeom prst="line">
            <a:avLst/>
          </a:prstGeom>
          <a:ln w="19050">
            <a:gradFill flip="none" rotWithShape="1">
              <a:gsLst>
                <a:gs pos="0">
                  <a:srgbClr val="303447"/>
                </a:gs>
                <a:gs pos="65500">
                  <a:srgbClr val="D0D0D4"/>
                </a:gs>
                <a:gs pos="31000">
                  <a:srgbClr val="222536"/>
                </a:gs>
                <a:gs pos="100000">
                  <a:srgbClr val="D0D0D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id="{C37E5FB5-BA79-428F-8274-9519E52CB599}"/>
              </a:ext>
            </a:extLst>
          </p:cNvPr>
          <p:cNvSpPr txBox="1">
            <a:spLocks/>
          </p:cNvSpPr>
          <p:nvPr/>
        </p:nvSpPr>
        <p:spPr>
          <a:xfrm>
            <a:off x="1486542" y="1785275"/>
            <a:ext cx="9549656" cy="3554819"/>
          </a:xfrm>
          <a:prstGeom prst="rect">
            <a:avLst/>
          </a:prstGeom>
        </p:spPr>
        <p:txBody>
          <a:bodyPr wrap="square">
            <a:spAutoFit/>
          </a:bodyPr>
          <a:lstStyle>
            <a:defPPr>
              <a:defRPr lang="de-DE"/>
            </a:defPPr>
            <a:lvl1pPr>
              <a:defRPr sz="2400">
                <a:solidFill>
                  <a:srgbClr val="222536"/>
                </a:solidFill>
                <a:latin typeface="Helvetica" panose="020B0604020202020204" pitchFamily="34" charset="0"/>
                <a:cs typeface="Helvetica" panose="020B0604020202020204" pitchFamily="34" charset="0"/>
              </a:defRPr>
            </a:lvl1pPr>
          </a:lstStyle>
          <a:p>
            <a:pPr algn="ctr"/>
            <a:r>
              <a:rPr lang="de-DE" sz="4400" b="1" dirty="0"/>
              <a:t>Herzlich Willkommen</a:t>
            </a:r>
            <a:br>
              <a:rPr lang="de-DE" sz="4400" b="1" dirty="0"/>
            </a:br>
            <a:r>
              <a:rPr lang="de-DE" sz="1500" b="1" dirty="0"/>
              <a:t> </a:t>
            </a:r>
          </a:p>
          <a:p>
            <a:pPr algn="ctr"/>
            <a:r>
              <a:rPr lang="de-DE" sz="3200" b="1" dirty="0"/>
              <a:t>zur </a:t>
            </a:r>
            <a:br>
              <a:rPr lang="de-DE" sz="4400" b="1" dirty="0"/>
            </a:br>
            <a:endParaRPr lang="de-DE" sz="1500" b="1" dirty="0"/>
          </a:p>
          <a:p>
            <a:pPr algn="ctr"/>
            <a:r>
              <a:rPr lang="de-DE" sz="4400" b="1" dirty="0"/>
              <a:t>Informations-Veranstaltung</a:t>
            </a:r>
            <a:br>
              <a:rPr lang="de-DE" sz="4400" b="1" dirty="0"/>
            </a:br>
            <a:r>
              <a:rPr lang="de-DE" sz="1500" b="1" dirty="0"/>
              <a:t> </a:t>
            </a:r>
          </a:p>
          <a:p>
            <a:pPr algn="ctr"/>
            <a:r>
              <a:rPr lang="de-DE" sz="6000" b="1" dirty="0"/>
              <a:t>Traglufthalle</a:t>
            </a:r>
          </a:p>
        </p:txBody>
      </p:sp>
      <p:pic>
        <p:nvPicPr>
          <p:cNvPr id="33" name="Grafik 32">
            <a:extLst>
              <a:ext uri="{FF2B5EF4-FFF2-40B4-BE49-F238E27FC236}">
                <a16:creationId xmlns:a16="http://schemas.microsoft.com/office/drawing/2014/main" id="{6C22FC90-7F73-4B2E-A46A-AD9F9F7D33E7}"/>
              </a:ext>
            </a:extLst>
          </p:cNvPr>
          <p:cNvPicPr>
            <a:picLocks noChangeAspect="1"/>
          </p:cNvPicPr>
          <p:nvPr/>
        </p:nvPicPr>
        <p:blipFill>
          <a:blip r:embed="rId5" cstate="screen">
            <a:duotone>
              <a:prstClr val="black"/>
              <a:schemeClr val="accent1">
                <a:tint val="45000"/>
                <a:satMod val="400000"/>
              </a:schemeClr>
            </a:duotone>
            <a:extLst>
              <a:ext uri="{BEBA8EAE-BF5A-486C-A8C5-ECC9F3942E4B}">
                <a14:imgProps xmlns:a14="http://schemas.microsoft.com/office/drawing/2010/main">
                  <a14:imgLayer r:embed="rId6">
                    <a14:imgEffect>
                      <a14:backgroundRemoval t="9961" b="92188" l="9961" r="89941">
                        <a14:foregroundMark x1="27637" y1="10352" x2="33301" y2="11328"/>
                        <a14:foregroundMark x1="52441" y1="91113" x2="54785" y2="92188"/>
                        <a14:foregroundMark x1="18848" y1="92188" x2="27148" y2="91992"/>
                        <a14:foregroundMark x1="27148" y1="91992" x2="28125" y2="92188"/>
                      </a14:backgroundRemoval>
                    </a14:imgEffect>
                  </a14:imgLayer>
                </a14:imgProps>
              </a:ext>
              <a:ext uri="{28A0092B-C50C-407E-A947-70E740481C1C}">
                <a14:useLocalDpi xmlns:a14="http://schemas.microsoft.com/office/drawing/2010/main"/>
              </a:ext>
            </a:extLst>
          </a:blip>
          <a:stretch>
            <a:fillRect/>
          </a:stretch>
        </p:blipFill>
        <p:spPr>
          <a:xfrm>
            <a:off x="177734" y="2292534"/>
            <a:ext cx="3034556" cy="3034556"/>
          </a:xfrm>
          <a:prstGeom prst="rect">
            <a:avLst/>
          </a:prstGeom>
        </p:spPr>
      </p:pic>
      <p:pic>
        <p:nvPicPr>
          <p:cNvPr id="35" name="Grafik 34">
            <a:extLst>
              <a:ext uri="{FF2B5EF4-FFF2-40B4-BE49-F238E27FC236}">
                <a16:creationId xmlns:a16="http://schemas.microsoft.com/office/drawing/2014/main" id="{33172E55-B807-4924-A83B-17A69368A3B8}"/>
              </a:ext>
            </a:extLst>
          </p:cNvPr>
          <p:cNvPicPr>
            <a:picLocks noChangeAspect="1"/>
          </p:cNvPicPr>
          <p:nvPr/>
        </p:nvPicPr>
        <p:blipFill>
          <a:blip r:embed="rId7" cstate="screen">
            <a:duotone>
              <a:prstClr val="black"/>
              <a:schemeClr val="accent1">
                <a:tint val="45000"/>
                <a:satMod val="400000"/>
              </a:schemeClr>
            </a:duotone>
            <a:extLst>
              <a:ext uri="{BEBA8EAE-BF5A-486C-A8C5-ECC9F3942E4B}">
                <a14:imgProps xmlns:a14="http://schemas.microsoft.com/office/drawing/2010/main">
                  <a14:imgLayer r:embed="rId8">
                    <a14:imgEffect>
                      <a14:backgroundRemoval t="7813" b="97070" l="9961" r="89844">
                        <a14:foregroundMark x1="30176" y1="7813" x2="36035" y2="9082"/>
                        <a14:foregroundMark x1="49609" y1="92969" x2="54395" y2="90723"/>
                        <a14:foregroundMark x1="50293" y1="96484" x2="53125" y2="97070"/>
                      </a14:backgroundRemoval>
                    </a14:imgEffect>
                  </a14:imgLayer>
                </a14:imgProps>
              </a:ext>
              <a:ext uri="{28A0092B-C50C-407E-A947-70E740481C1C}">
                <a14:useLocalDpi xmlns:a14="http://schemas.microsoft.com/office/drawing/2010/main"/>
              </a:ext>
            </a:extLst>
          </a:blip>
          <a:stretch>
            <a:fillRect/>
          </a:stretch>
        </p:blipFill>
        <p:spPr>
          <a:xfrm flipH="1">
            <a:off x="9502470" y="2409266"/>
            <a:ext cx="2743200" cy="2576931"/>
          </a:xfrm>
          <a:prstGeom prst="rect">
            <a:avLst/>
          </a:prstGeom>
        </p:spPr>
      </p:pic>
      <p:sp>
        <p:nvSpPr>
          <p:cNvPr id="43" name="Datumsplatzhalter 42">
            <a:extLst>
              <a:ext uri="{FF2B5EF4-FFF2-40B4-BE49-F238E27FC236}">
                <a16:creationId xmlns:a16="http://schemas.microsoft.com/office/drawing/2014/main" id="{13969546-1F55-4A6E-B9B3-AA9D95F79C6A}"/>
              </a:ext>
            </a:extLst>
          </p:cNvPr>
          <p:cNvSpPr>
            <a:spLocks noGrp="1"/>
          </p:cNvSpPr>
          <p:nvPr>
            <p:ph type="dt" sz="half" idx="10"/>
          </p:nvPr>
        </p:nvSpPr>
        <p:spPr/>
        <p:txBody>
          <a:bodyPr/>
          <a:lstStyle/>
          <a:p>
            <a:fld id="{65FF703E-904E-4B6C-B67E-DA2A6E44B88A}" type="datetime1">
              <a:rPr lang="de-DE" smtClean="0"/>
              <a:t>17.03.2025</a:t>
            </a:fld>
            <a:endParaRPr lang="de-DE" dirty="0"/>
          </a:p>
        </p:txBody>
      </p:sp>
      <p:sp>
        <p:nvSpPr>
          <p:cNvPr id="45" name="Foliennummernplatzhalter 44">
            <a:extLst>
              <a:ext uri="{FF2B5EF4-FFF2-40B4-BE49-F238E27FC236}">
                <a16:creationId xmlns:a16="http://schemas.microsoft.com/office/drawing/2014/main" id="{50F772F0-E493-45A4-A352-8B5BF9CC3E45}"/>
              </a:ext>
            </a:extLst>
          </p:cNvPr>
          <p:cNvSpPr>
            <a:spLocks noGrp="1"/>
          </p:cNvSpPr>
          <p:nvPr>
            <p:ph type="sldNum" sz="quarter" idx="12"/>
          </p:nvPr>
        </p:nvSpPr>
        <p:spPr/>
        <p:txBody>
          <a:bodyPr/>
          <a:lstStyle/>
          <a:p>
            <a:fld id="{B616F574-B6E1-464C-A98B-D98BA4037DBC}" type="slidenum">
              <a:rPr lang="de-DE" smtClean="0"/>
              <a:pPr/>
              <a:t>10</a:t>
            </a:fld>
            <a:endParaRPr lang="de-DE"/>
          </a:p>
        </p:txBody>
      </p:sp>
      <p:sp>
        <p:nvSpPr>
          <p:cNvPr id="46" name="Fußzeilenplatzhalter 45">
            <a:extLst>
              <a:ext uri="{FF2B5EF4-FFF2-40B4-BE49-F238E27FC236}">
                <a16:creationId xmlns:a16="http://schemas.microsoft.com/office/drawing/2014/main" id="{F6B739FF-E85D-4B8A-9DB9-9DFA5F76700D}"/>
              </a:ext>
            </a:extLst>
          </p:cNvPr>
          <p:cNvSpPr>
            <a:spLocks noGrp="1"/>
          </p:cNvSpPr>
          <p:nvPr>
            <p:ph type="ftr" sz="quarter" idx="11"/>
          </p:nvPr>
        </p:nvSpPr>
        <p:spPr/>
        <p:txBody>
          <a:bodyPr/>
          <a:lstStyle/>
          <a:p>
            <a:r>
              <a:rPr lang="de-DE" dirty="0"/>
              <a:t>TuS Wettbergen e.V. Tennisabteilung</a:t>
            </a:r>
          </a:p>
        </p:txBody>
      </p:sp>
    </p:spTree>
    <p:extLst>
      <p:ext uri="{BB962C8B-B14F-4D97-AF65-F5344CB8AC3E}">
        <p14:creationId xmlns:p14="http://schemas.microsoft.com/office/powerpoint/2010/main" val="402533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A40EA06-DEA0-430B-AEE0-1EDF9F1845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8A40EA06-DEA0-430B-AEE0-1EDF9F1845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0CD2F3F-24F6-4BD5-BBAE-603528E64FE2}"/>
              </a:ext>
            </a:extLst>
          </p:cNvPr>
          <p:cNvSpPr>
            <a:spLocks noGrp="1"/>
          </p:cNvSpPr>
          <p:nvPr>
            <p:ph type="title"/>
          </p:nvPr>
        </p:nvSpPr>
        <p:spPr/>
        <p:txBody>
          <a:bodyPr vert="horz">
            <a:normAutofit/>
          </a:bodyPr>
          <a:lstStyle/>
          <a:p>
            <a:r>
              <a:rPr lang="de-DE" dirty="0">
                <a:solidFill>
                  <a:srgbClr val="222536"/>
                </a:solidFill>
              </a:rPr>
              <a:t>Projekt Bau einer Tragluft-Tennishalle</a:t>
            </a:r>
          </a:p>
        </p:txBody>
      </p:sp>
      <p:sp>
        <p:nvSpPr>
          <p:cNvPr id="4" name="Datumsplatzhalter 3">
            <a:extLst>
              <a:ext uri="{FF2B5EF4-FFF2-40B4-BE49-F238E27FC236}">
                <a16:creationId xmlns:a16="http://schemas.microsoft.com/office/drawing/2014/main" id="{B7412B5B-38FB-40C2-AA3E-C83232F6E908}"/>
              </a:ext>
            </a:extLst>
          </p:cNvPr>
          <p:cNvSpPr>
            <a:spLocks noGrp="1"/>
          </p:cNvSpPr>
          <p:nvPr>
            <p:ph type="dt" sz="half" idx="10"/>
          </p:nvPr>
        </p:nvSpPr>
        <p:spPr/>
        <p:txBody>
          <a:bodyPr/>
          <a:lstStyle/>
          <a:p>
            <a:fld id="{513B2897-D8B7-4811-B6A9-9568B1F46229}" type="datetime1">
              <a:rPr lang="de-DE" smtClean="0"/>
              <a:t>17.03.2025</a:t>
            </a:fld>
            <a:endParaRPr lang="de-DE" dirty="0"/>
          </a:p>
        </p:txBody>
      </p:sp>
      <p:sp>
        <p:nvSpPr>
          <p:cNvPr id="5" name="Fußzeilenplatzhalter 4">
            <a:extLst>
              <a:ext uri="{FF2B5EF4-FFF2-40B4-BE49-F238E27FC236}">
                <a16:creationId xmlns:a16="http://schemas.microsoft.com/office/drawing/2014/main" id="{B9E4FDE3-E3BB-4DA5-8651-6C715A095044}"/>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35B9B9D6-4D32-4664-8550-8F79C823BBEB}"/>
              </a:ext>
            </a:extLst>
          </p:cNvPr>
          <p:cNvSpPr>
            <a:spLocks noGrp="1"/>
          </p:cNvSpPr>
          <p:nvPr>
            <p:ph type="sldNum" sz="quarter" idx="12"/>
          </p:nvPr>
        </p:nvSpPr>
        <p:spPr/>
        <p:txBody>
          <a:bodyPr/>
          <a:lstStyle/>
          <a:p>
            <a:fld id="{B616F574-B6E1-464C-A98B-D98BA4037DBC}" type="slidenum">
              <a:rPr lang="de-DE" smtClean="0"/>
              <a:pPr/>
              <a:t>11</a:t>
            </a:fld>
            <a:endParaRPr lang="de-DE"/>
          </a:p>
        </p:txBody>
      </p:sp>
      <p:pic>
        <p:nvPicPr>
          <p:cNvPr id="13" name="Grafik 12">
            <a:extLst>
              <a:ext uri="{FF2B5EF4-FFF2-40B4-BE49-F238E27FC236}">
                <a16:creationId xmlns:a16="http://schemas.microsoft.com/office/drawing/2014/main" id="{A3EAA0FA-AF54-4851-827B-1C1EE667E7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2185" y="1221371"/>
            <a:ext cx="9130474" cy="5134979"/>
          </a:xfrm>
          <a:prstGeom prst="rect">
            <a:avLst/>
          </a:prstGeom>
        </p:spPr>
      </p:pic>
      <p:sp>
        <p:nvSpPr>
          <p:cNvPr id="14" name="Rechteck 13">
            <a:extLst>
              <a:ext uri="{FF2B5EF4-FFF2-40B4-BE49-F238E27FC236}">
                <a16:creationId xmlns:a16="http://schemas.microsoft.com/office/drawing/2014/main" id="{AEBD9DDD-4410-4A9E-9599-74EC1D80B523}"/>
              </a:ext>
            </a:extLst>
          </p:cNvPr>
          <p:cNvSpPr/>
          <p:nvPr/>
        </p:nvSpPr>
        <p:spPr>
          <a:xfrm>
            <a:off x="3249039" y="1490565"/>
            <a:ext cx="7597302" cy="3416320"/>
          </a:xfrm>
          <a:prstGeom prst="rect">
            <a:avLst/>
          </a:prstGeom>
        </p:spPr>
        <p:txBody>
          <a:bodyPr wrap="square">
            <a:spAutoFit/>
          </a:bodyPr>
          <a:lstStyle/>
          <a:p>
            <a:r>
              <a:rPr lang="de-DE" sz="6600" b="1" dirty="0">
                <a:solidFill>
                  <a:srgbClr val="1D3453"/>
                </a:solidFill>
                <a:latin typeface="Helevetica"/>
              </a:rPr>
              <a:t>    </a:t>
            </a:r>
            <a:r>
              <a:rPr lang="de-DE" sz="7200" b="1" dirty="0">
                <a:solidFill>
                  <a:srgbClr val="1D3453"/>
                </a:solidFill>
                <a:latin typeface="Helevetica"/>
              </a:rPr>
              <a:t>Zukunft –</a:t>
            </a:r>
          </a:p>
          <a:p>
            <a:r>
              <a:rPr lang="de-DE" sz="7200" b="1" dirty="0">
                <a:solidFill>
                  <a:srgbClr val="1D3453"/>
                </a:solidFill>
                <a:latin typeface="Helevetica"/>
              </a:rPr>
              <a:t>    </a:t>
            </a:r>
            <a:r>
              <a:rPr lang="de-DE" sz="7200" b="1" dirty="0" err="1">
                <a:solidFill>
                  <a:srgbClr val="1D3453"/>
                </a:solidFill>
                <a:latin typeface="Helevetica"/>
              </a:rPr>
              <a:t>ver</a:t>
            </a:r>
            <a:r>
              <a:rPr lang="de-DE" sz="7200" b="1" dirty="0" err="1">
                <a:solidFill>
                  <a:srgbClr val="FFFF00"/>
                </a:solidFill>
                <a:latin typeface="Helevetica"/>
              </a:rPr>
              <a:t>WIR</a:t>
            </a:r>
            <a:r>
              <a:rPr lang="de-DE" sz="7200" b="1" dirty="0" err="1">
                <a:solidFill>
                  <a:srgbClr val="1D3453"/>
                </a:solidFill>
                <a:latin typeface="Helevetica"/>
              </a:rPr>
              <a:t>klichen</a:t>
            </a:r>
            <a:endParaRPr lang="de-DE" sz="7200" b="1" dirty="0">
              <a:solidFill>
                <a:srgbClr val="1D3453"/>
              </a:solidFill>
              <a:latin typeface="Helevetica"/>
            </a:endParaRPr>
          </a:p>
          <a:p>
            <a:endParaRPr lang="de-DE" sz="4000" b="1" dirty="0">
              <a:solidFill>
                <a:schemeClr val="bg1"/>
              </a:solidFill>
              <a:latin typeface="Helevetica"/>
            </a:endParaRPr>
          </a:p>
          <a:p>
            <a:pPr algn="ctr"/>
            <a:r>
              <a:rPr lang="de-DE" sz="3200" b="1" dirty="0">
                <a:solidFill>
                  <a:schemeClr val="bg1"/>
                </a:solidFill>
                <a:latin typeface="Helevetica"/>
              </a:rPr>
              <a:t>Vision, Konzept, Finanzierung &amp; Umsetzung</a:t>
            </a:r>
          </a:p>
        </p:txBody>
      </p:sp>
    </p:spTree>
    <p:extLst>
      <p:ext uri="{BB962C8B-B14F-4D97-AF65-F5344CB8AC3E}">
        <p14:creationId xmlns:p14="http://schemas.microsoft.com/office/powerpoint/2010/main" val="11205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12</a:t>
            </a:fld>
            <a:endParaRPr lang="de-DE"/>
          </a:p>
        </p:txBody>
      </p:sp>
      <p:sp>
        <p:nvSpPr>
          <p:cNvPr id="9" name="Textfeld 8">
            <a:extLst>
              <a:ext uri="{FF2B5EF4-FFF2-40B4-BE49-F238E27FC236}">
                <a16:creationId xmlns:a16="http://schemas.microsoft.com/office/drawing/2014/main" id="{9C0146CF-85EA-458C-9BC2-F654FB22DC7A}"/>
              </a:ext>
            </a:extLst>
          </p:cNvPr>
          <p:cNvSpPr txBox="1"/>
          <p:nvPr/>
        </p:nvSpPr>
        <p:spPr>
          <a:xfrm>
            <a:off x="2229254" y="1262754"/>
            <a:ext cx="9124546" cy="5424562"/>
          </a:xfrm>
          <a:prstGeom prst="rect">
            <a:avLst/>
          </a:prstGeom>
          <a:noFill/>
        </p:spPr>
        <p:txBody>
          <a:bodyPr wrap="square" rtlCol="0">
            <a:spAutoFit/>
          </a:bodyPr>
          <a:lstStyle/>
          <a:p>
            <a:pPr lvl="0" algn="ctr"/>
            <a:r>
              <a:rPr lang="de-DE" sz="3600" b="1" dirty="0">
                <a:solidFill>
                  <a:srgbClr val="1D3453"/>
                </a:solidFill>
                <a:latin typeface="Helevetica"/>
                <a:ea typeface="Verdana" panose="020B0604030504040204" pitchFamily="34" charset="0"/>
              </a:rPr>
              <a:t>Die Vision …</a:t>
            </a:r>
          </a:p>
          <a:p>
            <a:r>
              <a:rPr lang="de-DE" sz="2400" b="1" dirty="0">
                <a:solidFill>
                  <a:srgbClr val="1D3453"/>
                </a:solidFill>
                <a:latin typeface="Helevetica"/>
                <a:ea typeface="Verdana" panose="020B0604030504040204" pitchFamily="34" charset="0"/>
              </a:rPr>
              <a:t>Heute stellen wir Euch die aktuelle Sachlage zum Bau einer Tragluft-Tennishalle (TLH) vor und stehen Euch für Fragen zur Verfügung!</a:t>
            </a:r>
          </a:p>
          <a:p>
            <a:endParaRPr lang="de-DE" sz="105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Wir, das Projektteam, planen seid über einem Jahr den Bau einer 2 Feld-TLH auf den Tennisplätzen 1 und 2</a:t>
            </a:r>
            <a:br>
              <a:rPr lang="de-DE" sz="2400" b="1" dirty="0">
                <a:solidFill>
                  <a:srgbClr val="1D3453"/>
                </a:solidFill>
                <a:latin typeface="Helevetica"/>
                <a:ea typeface="Verdana" panose="020B0604030504040204" pitchFamily="34" charset="0"/>
              </a:rPr>
            </a:br>
            <a:endParaRPr lang="de-DE" sz="240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Die TLH soll modern, aber trotzdem einfach und somit kosten-günstig gebaut werden, um so den Grundstein für das Fortbestehen der Tennisabteilung für die weiteren Jahrzehnte zu legen</a:t>
            </a:r>
            <a:br>
              <a:rPr lang="de-DE" sz="2400" b="1" dirty="0">
                <a:solidFill>
                  <a:srgbClr val="1D3453"/>
                </a:solidFill>
                <a:latin typeface="Helevetica"/>
                <a:ea typeface="Verdana" panose="020B0604030504040204" pitchFamily="34" charset="0"/>
              </a:rPr>
            </a:br>
            <a:endParaRPr lang="de-DE" sz="240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Die TLH soll unseren Mitgliedern zur Verfügung stehen</a:t>
            </a:r>
          </a:p>
          <a:p>
            <a:pPr lvl="0"/>
            <a:br>
              <a:rPr lang="de-DE" sz="2400" b="1" dirty="0">
                <a:solidFill>
                  <a:srgbClr val="1D3453"/>
                </a:solidFill>
                <a:latin typeface="Helevetica"/>
                <a:ea typeface="Verdana" panose="020B0604030504040204" pitchFamily="34" charset="0"/>
              </a:rPr>
            </a:br>
            <a:endParaRPr lang="de-DE" sz="3600" dirty="0">
              <a:solidFill>
                <a:srgbClr val="1D3453"/>
              </a:solidFill>
              <a:latin typeface="Helevetica"/>
            </a:endParaRPr>
          </a:p>
        </p:txBody>
      </p:sp>
    </p:spTree>
    <p:extLst>
      <p:ext uri="{BB962C8B-B14F-4D97-AF65-F5344CB8AC3E}">
        <p14:creationId xmlns:p14="http://schemas.microsoft.com/office/powerpoint/2010/main" val="297230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13</a:t>
            </a:fld>
            <a:endParaRPr lang="de-DE"/>
          </a:p>
        </p:txBody>
      </p:sp>
      <p:sp>
        <p:nvSpPr>
          <p:cNvPr id="9" name="Textfeld 8">
            <a:extLst>
              <a:ext uri="{FF2B5EF4-FFF2-40B4-BE49-F238E27FC236}">
                <a16:creationId xmlns:a16="http://schemas.microsoft.com/office/drawing/2014/main" id="{9C0146CF-85EA-458C-9BC2-F654FB22DC7A}"/>
              </a:ext>
            </a:extLst>
          </p:cNvPr>
          <p:cNvSpPr txBox="1"/>
          <p:nvPr/>
        </p:nvSpPr>
        <p:spPr>
          <a:xfrm>
            <a:off x="2209799" y="1227007"/>
            <a:ext cx="9716729" cy="5909310"/>
          </a:xfrm>
          <a:prstGeom prst="rect">
            <a:avLst/>
          </a:prstGeom>
          <a:noFill/>
        </p:spPr>
        <p:txBody>
          <a:bodyPr wrap="square" rtlCol="0">
            <a:spAutoFit/>
          </a:bodyPr>
          <a:lstStyle/>
          <a:p>
            <a:pPr lvl="0" algn="ctr"/>
            <a:r>
              <a:rPr lang="de-DE" sz="3600" b="1" dirty="0">
                <a:solidFill>
                  <a:srgbClr val="1D3453"/>
                </a:solidFill>
                <a:latin typeface="Helevetica"/>
                <a:ea typeface="Verdana" panose="020B0604030504040204" pitchFamily="34" charset="0"/>
              </a:rPr>
              <a:t>Warum: Notwendigkeit und Hallensituation</a:t>
            </a:r>
            <a:br>
              <a:rPr lang="de-DE" sz="3600" b="1" dirty="0">
                <a:solidFill>
                  <a:srgbClr val="1D3453"/>
                </a:solidFill>
                <a:latin typeface="Helevetica"/>
                <a:ea typeface="Verdana" panose="020B0604030504040204" pitchFamily="34" charset="0"/>
              </a:rPr>
            </a:br>
            <a:endParaRPr lang="de-DE"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Höchster Mitgliederstand der Tennisabteilung seit Bestehen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8 Außenplätze sind im Sommer voll ausgelastet </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Konstanter und nachhaltiger Anstieg bei den Tennismitgliedern: </a:t>
            </a:r>
            <a:br>
              <a:rPr lang="de-DE" sz="2400" b="1" dirty="0">
                <a:solidFill>
                  <a:srgbClr val="1D3453"/>
                </a:solidFill>
                <a:latin typeface="Helevetica"/>
                <a:ea typeface="Verdana" panose="020B0604030504040204" pitchFamily="34" charset="0"/>
              </a:rPr>
            </a:br>
            <a:r>
              <a:rPr lang="de-DE" sz="2400" b="1" dirty="0">
                <a:solidFill>
                  <a:srgbClr val="1D3453"/>
                </a:solidFill>
                <a:latin typeface="Helevetica"/>
                <a:ea typeface="Verdana" panose="020B0604030504040204" pitchFamily="34" charset="0"/>
              </a:rPr>
              <a:t>2006=270; 2012=360; 2023=480; 2024=491 Mitglieder</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Außenplätze wurden von 5 auf 8 erhöht (2008: 2 Plätze; 2013: 1 Platz)</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Geringe Kapazitäten im Winter:</a:t>
            </a:r>
          </a:p>
          <a:p>
            <a:pPr marL="1257300" lvl="2"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Sportcenter </a:t>
            </a:r>
            <a:r>
              <a:rPr lang="de-DE" sz="2400" b="1" dirty="0" err="1">
                <a:solidFill>
                  <a:srgbClr val="1D3453"/>
                </a:solidFill>
                <a:latin typeface="Helevetica"/>
                <a:ea typeface="Verdana" panose="020B0604030504040204" pitchFamily="34" charset="0"/>
              </a:rPr>
              <a:t>Empelde</a:t>
            </a:r>
            <a:r>
              <a:rPr lang="de-DE" sz="2400" b="1" dirty="0">
                <a:solidFill>
                  <a:srgbClr val="1D3453"/>
                </a:solidFill>
                <a:latin typeface="Helevetica"/>
                <a:ea typeface="Verdana" panose="020B0604030504040204" pitchFamily="34" charset="0"/>
              </a:rPr>
              <a:t> ist fast ausgebucht, insbesondere in der Primetime </a:t>
            </a:r>
          </a:p>
          <a:p>
            <a:pPr marL="1257300" lvl="2"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Wettberger Halle keine Kapazitäten (Tennisabteilung hat 15 Std.)</a:t>
            </a:r>
          </a:p>
          <a:p>
            <a:pPr marL="1257300" lvl="2"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Hemmingen bietet keine Hallenstunden für Training an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Es werden fast nur noch TLH gebaut und keine festen Hallen </a:t>
            </a:r>
            <a:br>
              <a:rPr lang="de-DE" sz="2400" b="1" dirty="0">
                <a:solidFill>
                  <a:srgbClr val="1D3453"/>
                </a:solidFill>
                <a:latin typeface="Helevetica"/>
                <a:ea typeface="Verdana" panose="020B0604030504040204" pitchFamily="34" charset="0"/>
              </a:rPr>
            </a:br>
            <a:r>
              <a:rPr lang="de-DE" sz="2400" b="1" dirty="0">
                <a:solidFill>
                  <a:srgbClr val="1D3453"/>
                </a:solidFill>
                <a:latin typeface="Helevetica"/>
                <a:ea typeface="Verdana" panose="020B0604030504040204" pitchFamily="34" charset="0"/>
              </a:rPr>
              <a:t>(Beispiel Region Hannover: TNB; 2x DTV und Hannover 78 in Planung)</a:t>
            </a:r>
          </a:p>
          <a:p>
            <a:pPr marL="714375" indent="-531813">
              <a:buFont typeface="Courier New" panose="02070309020205020404" pitchFamily="49" charset="0"/>
              <a:buChar char="o"/>
            </a:pPr>
            <a:endParaRPr lang="de-DE" sz="3600" dirty="0">
              <a:solidFill>
                <a:srgbClr val="1D3453"/>
              </a:solidFill>
              <a:latin typeface="Helevetica"/>
            </a:endParaRPr>
          </a:p>
        </p:txBody>
      </p:sp>
    </p:spTree>
    <p:extLst>
      <p:ext uri="{BB962C8B-B14F-4D97-AF65-F5344CB8AC3E}">
        <p14:creationId xmlns:p14="http://schemas.microsoft.com/office/powerpoint/2010/main" val="254616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14</a:t>
            </a:fld>
            <a:endParaRPr lang="de-DE"/>
          </a:p>
        </p:txBody>
      </p:sp>
      <p:sp>
        <p:nvSpPr>
          <p:cNvPr id="9" name="Textfeld 8">
            <a:extLst>
              <a:ext uri="{FF2B5EF4-FFF2-40B4-BE49-F238E27FC236}">
                <a16:creationId xmlns:a16="http://schemas.microsoft.com/office/drawing/2014/main" id="{9C0146CF-85EA-458C-9BC2-F654FB22DC7A}"/>
              </a:ext>
            </a:extLst>
          </p:cNvPr>
          <p:cNvSpPr txBox="1"/>
          <p:nvPr/>
        </p:nvSpPr>
        <p:spPr>
          <a:xfrm>
            <a:off x="2209800" y="1227007"/>
            <a:ext cx="9715500" cy="5078313"/>
          </a:xfrm>
          <a:prstGeom prst="rect">
            <a:avLst/>
          </a:prstGeom>
          <a:noFill/>
        </p:spPr>
        <p:txBody>
          <a:bodyPr wrap="square" rtlCol="0">
            <a:spAutoFit/>
          </a:bodyPr>
          <a:lstStyle/>
          <a:p>
            <a:pPr lvl="0" algn="ctr"/>
            <a:r>
              <a:rPr lang="de-DE" sz="3600" b="1" dirty="0">
                <a:solidFill>
                  <a:srgbClr val="1D3453"/>
                </a:solidFill>
                <a:latin typeface="Helevetica"/>
                <a:ea typeface="Verdana" panose="020B0604030504040204" pitchFamily="34" charset="0"/>
              </a:rPr>
              <a:t>Warum: Notwendigkeit und Hallensituation</a:t>
            </a:r>
            <a:br>
              <a:rPr lang="de-DE" sz="3200" b="1" dirty="0">
                <a:solidFill>
                  <a:srgbClr val="1D3453"/>
                </a:solidFill>
                <a:latin typeface="Helevetica"/>
                <a:ea typeface="Verdana" panose="020B0604030504040204" pitchFamily="34" charset="0"/>
              </a:rPr>
            </a:br>
            <a:endParaRPr lang="de-DE" sz="160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Nachfrage nach Hallenstunden ist hoch: </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Jedermann-Training kann nur im Sommer angeboten werden</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Bambini-Training = Aufnahmestopp! </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Jugendtraining nur eingeschränkt im Winter möglich</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Einzeltraining nicht möglich </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Tennisabteilung zahlt ca. 38T€ p.a. für </a:t>
            </a:r>
            <a:br>
              <a:rPr lang="de-DE" sz="2400" b="1" dirty="0">
                <a:solidFill>
                  <a:srgbClr val="1D3453"/>
                </a:solidFill>
                <a:latin typeface="Helevetica"/>
                <a:ea typeface="Verdana" panose="020B0604030504040204" pitchFamily="34" charset="0"/>
              </a:rPr>
            </a:br>
            <a:r>
              <a:rPr lang="de-DE" sz="2400" b="1" dirty="0">
                <a:solidFill>
                  <a:srgbClr val="1D3453"/>
                </a:solidFill>
                <a:latin typeface="Helevetica"/>
                <a:ea typeface="Verdana" panose="020B0604030504040204" pitchFamily="34" charset="0"/>
              </a:rPr>
              <a:t>40 Trainingsstunden + 33 Punktspiele ohne Privatstunden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Abo-Stunden steigen jährlich um 3%</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Zusätzliche </a:t>
            </a:r>
            <a:r>
              <a:rPr lang="de-DE" sz="2400" b="1" dirty="0" err="1">
                <a:solidFill>
                  <a:srgbClr val="1D3453"/>
                </a:solidFill>
                <a:latin typeface="Helevetica"/>
                <a:ea typeface="Verdana" panose="020B0604030504040204" pitchFamily="34" charset="0"/>
              </a:rPr>
              <a:t>Abostunden</a:t>
            </a:r>
            <a:r>
              <a:rPr lang="de-DE" sz="2400" b="1" dirty="0">
                <a:solidFill>
                  <a:srgbClr val="1D3453"/>
                </a:solidFill>
                <a:latin typeface="Helevetica"/>
                <a:ea typeface="Verdana" panose="020B0604030504040204" pitchFamily="34" charset="0"/>
              </a:rPr>
              <a:t> in Wettbergen, </a:t>
            </a:r>
            <a:r>
              <a:rPr lang="de-DE" sz="2400" b="1" dirty="0" err="1">
                <a:solidFill>
                  <a:srgbClr val="1D3453"/>
                </a:solidFill>
                <a:latin typeface="Helevetica"/>
                <a:ea typeface="Verdana" panose="020B0604030504040204" pitchFamily="34" charset="0"/>
              </a:rPr>
              <a:t>Empelde</a:t>
            </a:r>
            <a:r>
              <a:rPr lang="de-DE" sz="2400" b="1" dirty="0">
                <a:solidFill>
                  <a:srgbClr val="1D3453"/>
                </a:solidFill>
                <a:latin typeface="Helevetica"/>
                <a:ea typeface="Verdana" panose="020B0604030504040204" pitchFamily="34" charset="0"/>
              </a:rPr>
              <a:t> und Hemmingen nicht möglich</a:t>
            </a:r>
          </a:p>
          <a:p>
            <a:pPr marL="182562"/>
            <a:endParaRPr lang="de-DE" sz="3200" dirty="0">
              <a:solidFill>
                <a:srgbClr val="1D3453"/>
              </a:solidFill>
              <a:latin typeface="Helevetica"/>
            </a:endParaRPr>
          </a:p>
        </p:txBody>
      </p:sp>
    </p:spTree>
    <p:extLst>
      <p:ext uri="{BB962C8B-B14F-4D97-AF65-F5344CB8AC3E}">
        <p14:creationId xmlns:p14="http://schemas.microsoft.com/office/powerpoint/2010/main" val="71679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15</a:t>
            </a:fld>
            <a:endParaRPr lang="de-DE"/>
          </a:p>
        </p:txBody>
      </p:sp>
      <p:sp>
        <p:nvSpPr>
          <p:cNvPr id="9" name="Textfeld 8">
            <a:extLst>
              <a:ext uri="{FF2B5EF4-FFF2-40B4-BE49-F238E27FC236}">
                <a16:creationId xmlns:a16="http://schemas.microsoft.com/office/drawing/2014/main" id="{9C0146CF-85EA-458C-9BC2-F654FB22DC7A}"/>
              </a:ext>
            </a:extLst>
          </p:cNvPr>
          <p:cNvSpPr txBox="1"/>
          <p:nvPr/>
        </p:nvSpPr>
        <p:spPr>
          <a:xfrm>
            <a:off x="2209800" y="1227007"/>
            <a:ext cx="9707217" cy="5324535"/>
          </a:xfrm>
          <a:prstGeom prst="rect">
            <a:avLst/>
          </a:prstGeom>
          <a:noFill/>
        </p:spPr>
        <p:txBody>
          <a:bodyPr wrap="square" rtlCol="0">
            <a:spAutoFit/>
          </a:bodyPr>
          <a:lstStyle/>
          <a:p>
            <a:pPr lvl="0" algn="ctr"/>
            <a:r>
              <a:rPr lang="de-DE" sz="3600" b="1" dirty="0">
                <a:solidFill>
                  <a:srgbClr val="1D3453"/>
                </a:solidFill>
                <a:latin typeface="Helevetica"/>
                <a:ea typeface="Verdana" panose="020B0604030504040204" pitchFamily="34" charset="0"/>
              </a:rPr>
              <a:t>Ziele der TLH für den Verein</a:t>
            </a:r>
          </a:p>
          <a:p>
            <a:pPr marL="342900" lvl="0" indent="-342900">
              <a:buFont typeface="Arial" panose="020B0604020202020204" pitchFamily="34" charset="0"/>
              <a:buChar char="•"/>
            </a:pPr>
            <a:endParaRPr lang="de-DE" sz="280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Mehr Mitglieder bekommen die Möglichkeit im Winter Tennis zu spielen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Die Abopreise für Tennismitglieder können wesentlich günstiger als in </a:t>
            </a:r>
            <a:r>
              <a:rPr lang="de-DE" sz="2400" b="1" dirty="0" err="1">
                <a:solidFill>
                  <a:srgbClr val="1D3453"/>
                </a:solidFill>
                <a:latin typeface="Helevetica"/>
                <a:ea typeface="Verdana" panose="020B0604030504040204" pitchFamily="34" charset="0"/>
              </a:rPr>
              <a:t>Empelde</a:t>
            </a:r>
            <a:r>
              <a:rPr lang="de-DE" sz="2400" b="1" dirty="0">
                <a:solidFill>
                  <a:srgbClr val="1D3453"/>
                </a:solidFill>
                <a:latin typeface="Helevetica"/>
                <a:ea typeface="Verdana" panose="020B0604030504040204" pitchFamily="34" charset="0"/>
              </a:rPr>
              <a:t> angeboten werden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Die TuS muss auf die </a:t>
            </a:r>
            <a:r>
              <a:rPr lang="de-DE" sz="2400" b="1" dirty="0" err="1">
                <a:solidFill>
                  <a:srgbClr val="1D3453"/>
                </a:solidFill>
                <a:latin typeface="Helevetica"/>
                <a:ea typeface="Verdana" panose="020B0604030504040204" pitchFamily="34" charset="0"/>
              </a:rPr>
              <a:t>Abostunden</a:t>
            </a:r>
            <a:r>
              <a:rPr lang="de-DE" sz="2400" b="1" dirty="0">
                <a:solidFill>
                  <a:srgbClr val="1D3453"/>
                </a:solidFill>
                <a:latin typeface="Helevetica"/>
                <a:ea typeface="Verdana" panose="020B0604030504040204" pitchFamily="34" charset="0"/>
              </a:rPr>
              <a:t> keine Mehrwertsteuer zahlen </a:t>
            </a:r>
            <a:br>
              <a:rPr lang="de-DE" sz="2400" b="1" dirty="0">
                <a:solidFill>
                  <a:srgbClr val="1D3453"/>
                </a:solidFill>
                <a:latin typeface="Helevetica"/>
                <a:ea typeface="Verdana" panose="020B0604030504040204" pitchFamily="34" charset="0"/>
              </a:rPr>
            </a:br>
            <a:r>
              <a:rPr lang="de-DE" sz="2400" b="1" dirty="0">
                <a:solidFill>
                  <a:srgbClr val="1D3453"/>
                </a:solidFill>
                <a:latin typeface="Helevetica"/>
                <a:ea typeface="Verdana" panose="020B0604030504040204" pitchFamily="34" charset="0"/>
              </a:rPr>
              <a:t>(19 % Ersparnis für den Verein) </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Der Fokus liegt insbesondere auf dem Breitensport (</a:t>
            </a:r>
            <a:r>
              <a:rPr lang="de-DE" sz="2400" b="1" dirty="0" err="1">
                <a:solidFill>
                  <a:srgbClr val="1D3453"/>
                </a:solidFill>
                <a:latin typeface="Helevetica"/>
                <a:ea typeface="Verdana" panose="020B0604030504040204" pitchFamily="34" charset="0"/>
              </a:rPr>
              <a:t>Privatabos</a:t>
            </a:r>
            <a:r>
              <a:rPr lang="de-DE" sz="2400" b="1" dirty="0">
                <a:solidFill>
                  <a:srgbClr val="1D3453"/>
                </a:solidFill>
                <a:latin typeface="Helevetica"/>
                <a:ea typeface="Verdana" panose="020B0604030504040204" pitchFamily="34" charset="0"/>
              </a:rPr>
              <a:t>, Jugend-, Jedermann- und Einzeltraining)</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Kurze Anfahrtswege für unsere Mitglieder, insbesondere für Jugendliche</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Das bestehende Training und die Punktspiele sollen weiterhin in </a:t>
            </a:r>
            <a:r>
              <a:rPr lang="de-DE" sz="2400" b="1" dirty="0" err="1">
                <a:solidFill>
                  <a:srgbClr val="1D3453"/>
                </a:solidFill>
                <a:latin typeface="Helevetica"/>
                <a:ea typeface="Verdana" panose="020B0604030504040204" pitchFamily="34" charset="0"/>
              </a:rPr>
              <a:t>Empelde</a:t>
            </a:r>
            <a:r>
              <a:rPr lang="de-DE" sz="2400" b="1" dirty="0">
                <a:solidFill>
                  <a:srgbClr val="1D3453"/>
                </a:solidFill>
                <a:latin typeface="Helevetica"/>
                <a:ea typeface="Verdana" panose="020B0604030504040204" pitchFamily="34" charset="0"/>
              </a:rPr>
              <a:t> stattfinden</a:t>
            </a:r>
          </a:p>
          <a:p>
            <a:pPr marL="182562"/>
            <a:endParaRPr lang="de-DE" sz="3600" dirty="0">
              <a:solidFill>
                <a:srgbClr val="1D3453"/>
              </a:solidFill>
              <a:latin typeface="Helevetica"/>
            </a:endParaRPr>
          </a:p>
        </p:txBody>
      </p:sp>
    </p:spTree>
    <p:extLst>
      <p:ext uri="{BB962C8B-B14F-4D97-AF65-F5344CB8AC3E}">
        <p14:creationId xmlns:p14="http://schemas.microsoft.com/office/powerpoint/2010/main" val="413195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16</a:t>
            </a:fld>
            <a:endParaRPr lang="de-DE"/>
          </a:p>
        </p:txBody>
      </p:sp>
      <p:sp>
        <p:nvSpPr>
          <p:cNvPr id="9" name="Textfeld 8">
            <a:extLst>
              <a:ext uri="{FF2B5EF4-FFF2-40B4-BE49-F238E27FC236}">
                <a16:creationId xmlns:a16="http://schemas.microsoft.com/office/drawing/2014/main" id="{9C0146CF-85EA-458C-9BC2-F654FB22DC7A}"/>
              </a:ext>
            </a:extLst>
          </p:cNvPr>
          <p:cNvSpPr txBox="1"/>
          <p:nvPr/>
        </p:nvSpPr>
        <p:spPr>
          <a:xfrm>
            <a:off x="2209800" y="1227007"/>
            <a:ext cx="9245885" cy="5324535"/>
          </a:xfrm>
          <a:prstGeom prst="rect">
            <a:avLst/>
          </a:prstGeom>
          <a:noFill/>
        </p:spPr>
        <p:txBody>
          <a:bodyPr wrap="square" rtlCol="0">
            <a:spAutoFit/>
          </a:bodyPr>
          <a:lstStyle/>
          <a:p>
            <a:pPr lvl="0" algn="ctr"/>
            <a:r>
              <a:rPr lang="de-DE" sz="3600" b="1" dirty="0">
                <a:solidFill>
                  <a:srgbClr val="1D3453"/>
                </a:solidFill>
                <a:latin typeface="Helevetica"/>
                <a:ea typeface="Verdana" panose="020B0604030504040204" pitchFamily="34" charset="0"/>
              </a:rPr>
              <a:t>Ziele der TLH für den Verein</a:t>
            </a:r>
          </a:p>
          <a:p>
            <a:pPr marL="342900" lvl="0" indent="-342900">
              <a:buFont typeface="Arial" panose="020B0604020202020204" pitchFamily="34" charset="0"/>
              <a:buChar char="•"/>
            </a:pPr>
            <a:endParaRPr lang="de-DE" sz="2800" b="1" dirty="0">
              <a:solidFill>
                <a:srgbClr val="1D3453"/>
              </a:solidFill>
              <a:latin typeface="Helevetica"/>
              <a:ea typeface="Verdana" panose="020B0604030504040204" pitchFamily="34" charset="0"/>
            </a:endParaRP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Hauptnutzer der TLH werden die bestehenden Tus-Mitglieder sein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Das Angebot und die Attraktivität der Tennisabteilung wird dadurch gesteigert</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Wir wollen eine moderne Möglichkeit bieten, Tennis auch im Winter günstig und bei guten Bedingungen zu spielen. Unter anderem gewährleisten wir damit, dass Mitglieder sich wohlfühlen und in der TuS Wettbergen bleiben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Die TLH wird neue Mitglieder anziehen und den Mitgliederbestand auf einem hohen Niveau halten</a:t>
            </a:r>
          </a:p>
          <a:p>
            <a:pPr marL="342900" lvl="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Hallenkapazitäten der TuS können anders genutzt werden</a:t>
            </a:r>
          </a:p>
          <a:p>
            <a:pPr marL="182562"/>
            <a:endParaRPr lang="de-DE" sz="3600" dirty="0">
              <a:solidFill>
                <a:srgbClr val="1D3453"/>
              </a:solidFill>
              <a:latin typeface="Helevetica"/>
            </a:endParaRPr>
          </a:p>
        </p:txBody>
      </p:sp>
    </p:spTree>
    <p:extLst>
      <p:ext uri="{BB962C8B-B14F-4D97-AF65-F5344CB8AC3E}">
        <p14:creationId xmlns:p14="http://schemas.microsoft.com/office/powerpoint/2010/main" val="422358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17</a:t>
            </a:fld>
            <a:endParaRPr lang="de-DE"/>
          </a:p>
        </p:txBody>
      </p:sp>
      <p:sp>
        <p:nvSpPr>
          <p:cNvPr id="8" name="Textfeld 7">
            <a:extLst>
              <a:ext uri="{FF2B5EF4-FFF2-40B4-BE49-F238E27FC236}">
                <a16:creationId xmlns:a16="http://schemas.microsoft.com/office/drawing/2014/main" id="{30969DD3-51DD-4DD7-870B-074245A97B63}"/>
              </a:ext>
            </a:extLst>
          </p:cNvPr>
          <p:cNvSpPr txBox="1"/>
          <p:nvPr/>
        </p:nvSpPr>
        <p:spPr>
          <a:xfrm>
            <a:off x="2484905" y="1234707"/>
            <a:ext cx="7884368" cy="646331"/>
          </a:xfrm>
          <a:prstGeom prst="rect">
            <a:avLst/>
          </a:prstGeom>
          <a:noFill/>
        </p:spPr>
        <p:txBody>
          <a:bodyPr wrap="square" rtlCol="0">
            <a:spAutoFit/>
          </a:bodyPr>
          <a:lstStyle/>
          <a:p>
            <a:r>
              <a:rPr lang="de-DE" sz="3600" b="1" dirty="0">
                <a:solidFill>
                  <a:srgbClr val="1D3453"/>
                </a:solidFill>
                <a:latin typeface="Helevetica"/>
                <a:ea typeface="Verdana" panose="020B0604030504040204" pitchFamily="34" charset="0"/>
              </a:rPr>
              <a:t>Finanzierungskosten</a:t>
            </a:r>
          </a:p>
        </p:txBody>
      </p:sp>
      <p:graphicFrame>
        <p:nvGraphicFramePr>
          <p:cNvPr id="10" name="Tabelle 9">
            <a:extLst>
              <a:ext uri="{FF2B5EF4-FFF2-40B4-BE49-F238E27FC236}">
                <a16:creationId xmlns:a16="http://schemas.microsoft.com/office/drawing/2014/main" id="{6F192EF6-9C65-4E78-8CF3-5E737E7F0F3C}"/>
              </a:ext>
            </a:extLst>
          </p:cNvPr>
          <p:cNvGraphicFramePr>
            <a:graphicFrameLocks noGrp="1"/>
          </p:cNvGraphicFramePr>
          <p:nvPr/>
        </p:nvGraphicFramePr>
        <p:xfrm>
          <a:off x="2484905" y="2290245"/>
          <a:ext cx="8868895" cy="3076885"/>
        </p:xfrm>
        <a:graphic>
          <a:graphicData uri="http://schemas.openxmlformats.org/drawingml/2006/table">
            <a:tbl>
              <a:tblPr firstRow="1" bandRow="1"/>
              <a:tblGrid>
                <a:gridCol w="6639217">
                  <a:extLst>
                    <a:ext uri="{9D8B030D-6E8A-4147-A177-3AD203B41FA5}">
                      <a16:colId xmlns:a16="http://schemas.microsoft.com/office/drawing/2014/main" val="2502723725"/>
                    </a:ext>
                  </a:extLst>
                </a:gridCol>
                <a:gridCol w="2229678">
                  <a:extLst>
                    <a:ext uri="{9D8B030D-6E8A-4147-A177-3AD203B41FA5}">
                      <a16:colId xmlns:a16="http://schemas.microsoft.com/office/drawing/2014/main" val="969537699"/>
                    </a:ext>
                  </a:extLst>
                </a:gridCol>
              </a:tblGrid>
              <a:tr h="606783">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endParaRPr lang="de-DE" dirty="0">
                        <a:latin typeface="Verdana" panose="020B0604030504040204" pitchFamily="34" charset="0"/>
                        <a:ea typeface="Verdana" panose="020B060403050404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de-DE" dirty="0">
                          <a:latin typeface="Verdana" panose="020B0604030504040204" pitchFamily="34" charset="0"/>
                          <a:ea typeface="Verdana" panose="020B0604030504040204" pitchFamily="34" charset="0"/>
                        </a:rPr>
                        <a:t>2 –Feld TLH</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296308109"/>
                  </a:ext>
                </a:extLst>
              </a:tr>
              <a:tr h="959355">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dirty="0">
                          <a:latin typeface="Verdana" panose="020B0604030504040204" pitchFamily="34" charset="0"/>
                          <a:ea typeface="Verdana" panose="020B0604030504040204" pitchFamily="34" charset="0"/>
                        </a:rPr>
                        <a:t>Traglufthalle (Heizung, Licht, Tür, Gebläse, Statik usw.)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dirty="0">
                          <a:latin typeface="Verdana" panose="020B0604030504040204" pitchFamily="34" charset="0"/>
                          <a:ea typeface="Verdana" panose="020B0604030504040204" pitchFamily="34" charset="0"/>
                        </a:rPr>
                        <a:t>max. 250.000 €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250936651"/>
                  </a:ext>
                </a:extLst>
              </a:tr>
              <a:tr h="802466">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dirty="0">
                          <a:latin typeface="Verdana" panose="020B0604030504040204" pitchFamily="34" charset="0"/>
                          <a:ea typeface="Verdana" panose="020B0604030504040204" pitchFamily="34" charset="0"/>
                        </a:rPr>
                        <a:t>Baunebenkosten (Nebengebäude, Architekt, Zaun,  Baugenehmigung, Zuleitungen, Finanzpuffer usw.)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dirty="0">
                          <a:latin typeface="Verdana" panose="020B0604030504040204" pitchFamily="34" charset="0"/>
                          <a:ea typeface="Verdana" panose="020B0604030504040204" pitchFamily="34" charset="0"/>
                        </a:rPr>
                        <a:t>max. 100.000 €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216872300"/>
                  </a:ext>
                </a:extLst>
              </a:tr>
              <a:tr h="70828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b="1" dirty="0">
                          <a:latin typeface="Verdana" panose="020B0604030504040204" pitchFamily="34" charset="0"/>
                          <a:ea typeface="Verdana" panose="020B0604030504040204" pitchFamily="34" charset="0"/>
                        </a:rPr>
                        <a:t>Summe (Brutto)</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b="1" dirty="0">
                          <a:latin typeface="Verdana" panose="020B0604030504040204" pitchFamily="34" charset="0"/>
                          <a:ea typeface="Verdana" panose="020B0604030504040204" pitchFamily="34" charset="0"/>
                        </a:rPr>
                        <a:t>max. 350.000 €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3227843968"/>
                  </a:ext>
                </a:extLst>
              </a:tr>
            </a:tbl>
          </a:graphicData>
        </a:graphic>
      </p:graphicFrame>
      <p:sp>
        <p:nvSpPr>
          <p:cNvPr id="11" name="Textfeld 10">
            <a:extLst>
              <a:ext uri="{FF2B5EF4-FFF2-40B4-BE49-F238E27FC236}">
                <a16:creationId xmlns:a16="http://schemas.microsoft.com/office/drawing/2014/main" id="{5DA7D10A-FCDB-4F52-A02D-FF10427D7562}"/>
              </a:ext>
            </a:extLst>
          </p:cNvPr>
          <p:cNvSpPr txBox="1"/>
          <p:nvPr/>
        </p:nvSpPr>
        <p:spPr>
          <a:xfrm>
            <a:off x="2484905" y="5517490"/>
            <a:ext cx="8631480" cy="924365"/>
          </a:xfrm>
          <a:prstGeom prst="rect">
            <a:avLst/>
          </a:prstGeom>
          <a:noFill/>
        </p:spPr>
        <p:txBody>
          <a:bodyPr wrap="square">
            <a:spAutoFit/>
          </a:bodyPr>
          <a:lstStyle/>
          <a:p>
            <a:r>
              <a:rPr lang="de-DE" dirty="0">
                <a:solidFill>
                  <a:srgbClr val="1D3453"/>
                </a:solidFill>
                <a:latin typeface="Helevetica"/>
              </a:rPr>
              <a:t>Die Kosten basieren auf aktuelle Angebote von Firmen. Durch den Bau Ende 2026 und die damit eventuell verbundenen steigenden Preise u.a. für Rohstoffe können sich die Kosten zum Kaufzeitpunkt noch verändern.</a:t>
            </a:r>
          </a:p>
        </p:txBody>
      </p:sp>
      <p:sp>
        <p:nvSpPr>
          <p:cNvPr id="12" name="Textfeld 11">
            <a:extLst>
              <a:ext uri="{FF2B5EF4-FFF2-40B4-BE49-F238E27FC236}">
                <a16:creationId xmlns:a16="http://schemas.microsoft.com/office/drawing/2014/main" id="{3075CD39-56C0-4030-BA62-EDF29C5EB554}"/>
              </a:ext>
            </a:extLst>
          </p:cNvPr>
          <p:cNvSpPr txBox="1"/>
          <p:nvPr/>
        </p:nvSpPr>
        <p:spPr>
          <a:xfrm>
            <a:off x="2484905" y="1771110"/>
            <a:ext cx="7344816" cy="461665"/>
          </a:xfrm>
          <a:prstGeom prst="rect">
            <a:avLst/>
          </a:prstGeom>
          <a:noFill/>
        </p:spPr>
        <p:txBody>
          <a:bodyPr wrap="square">
            <a:spAutoFit/>
          </a:bodyPr>
          <a:lstStyle/>
          <a:p>
            <a:r>
              <a:rPr lang="de-DE" sz="2400" b="1" dirty="0">
                <a:solidFill>
                  <a:srgbClr val="1D3453"/>
                </a:solidFill>
                <a:latin typeface="Helevetica"/>
              </a:rPr>
              <a:t>Basis: Angebote von Baufirmen</a:t>
            </a:r>
            <a:endParaRPr lang="de-DE" sz="2400" dirty="0">
              <a:solidFill>
                <a:srgbClr val="1D3453"/>
              </a:solidFill>
              <a:latin typeface="Helevetica"/>
            </a:endParaRPr>
          </a:p>
        </p:txBody>
      </p:sp>
    </p:spTree>
    <p:extLst>
      <p:ext uri="{BB962C8B-B14F-4D97-AF65-F5344CB8AC3E}">
        <p14:creationId xmlns:p14="http://schemas.microsoft.com/office/powerpoint/2010/main" val="395029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18</a:t>
            </a:fld>
            <a:endParaRPr lang="de-DE"/>
          </a:p>
        </p:txBody>
      </p:sp>
      <p:sp>
        <p:nvSpPr>
          <p:cNvPr id="13" name="Textfeld 12">
            <a:extLst>
              <a:ext uri="{FF2B5EF4-FFF2-40B4-BE49-F238E27FC236}">
                <a16:creationId xmlns:a16="http://schemas.microsoft.com/office/drawing/2014/main" id="{5298D47D-1E60-49BF-9658-172FD4B547B8}"/>
              </a:ext>
            </a:extLst>
          </p:cNvPr>
          <p:cNvSpPr txBox="1"/>
          <p:nvPr/>
        </p:nvSpPr>
        <p:spPr>
          <a:xfrm>
            <a:off x="2626094" y="1412154"/>
            <a:ext cx="9103790" cy="3293209"/>
          </a:xfrm>
          <a:prstGeom prst="rect">
            <a:avLst/>
          </a:prstGeom>
          <a:noFill/>
        </p:spPr>
        <p:txBody>
          <a:bodyPr wrap="square" rtlCol="0">
            <a:spAutoFit/>
          </a:bodyPr>
          <a:lstStyle/>
          <a:p>
            <a:r>
              <a:rPr lang="de-DE" sz="3600" b="1" dirty="0">
                <a:solidFill>
                  <a:srgbClr val="1D3453"/>
                </a:solidFill>
                <a:latin typeface="Helevetica"/>
                <a:ea typeface="Verdana" panose="020B0604030504040204" pitchFamily="34" charset="0"/>
              </a:rPr>
              <a:t>Finanzierung durch Eigen- und Fremdmittel</a:t>
            </a:r>
          </a:p>
          <a:p>
            <a:endParaRPr lang="de-DE" sz="2800" b="1" dirty="0">
              <a:solidFill>
                <a:srgbClr val="1D3453"/>
              </a:solidFill>
              <a:latin typeface="Helevetica"/>
              <a:ea typeface="Verdana" panose="020B0604030504040204" pitchFamily="34" charset="0"/>
            </a:endParaRPr>
          </a:p>
          <a:p>
            <a:r>
              <a:rPr lang="de-DE" sz="2400" b="1" dirty="0">
                <a:solidFill>
                  <a:srgbClr val="1D3453"/>
                </a:solidFill>
                <a:latin typeface="Helevetica"/>
                <a:ea typeface="Verdana" panose="020B0604030504040204" pitchFamily="34" charset="0"/>
              </a:rPr>
              <a:t>Unsere Finanzierung besteht im Wesentlichen aus drei Bausteinen:</a:t>
            </a:r>
          </a:p>
          <a:p>
            <a:endParaRPr lang="de-DE" sz="2400" b="1" dirty="0">
              <a:solidFill>
                <a:srgbClr val="1D3453"/>
              </a:solidFill>
              <a:latin typeface="Helevetica"/>
              <a:ea typeface="Verdana" panose="020B0604030504040204" pitchFamily="34" charset="0"/>
            </a:endParaRPr>
          </a:p>
          <a:p>
            <a:r>
              <a:rPr lang="de-DE" sz="2400" b="1" dirty="0">
                <a:solidFill>
                  <a:srgbClr val="1D3453"/>
                </a:solidFill>
                <a:latin typeface="Helevetica"/>
                <a:ea typeface="Verdana" panose="020B0604030504040204" pitchFamily="34" charset="0"/>
              </a:rPr>
              <a:t>ca.       50.000 € Rücklagen aus der Tennisabteilung</a:t>
            </a:r>
          </a:p>
          <a:p>
            <a:r>
              <a:rPr lang="de-DE" sz="2400" b="1" dirty="0">
                <a:solidFill>
                  <a:srgbClr val="1D3453"/>
                </a:solidFill>
                <a:latin typeface="Helevetica"/>
                <a:ea typeface="Verdana" panose="020B0604030504040204" pitchFamily="34" charset="0"/>
              </a:rPr>
              <a:t>ca.     150.000 € Zuschüsse (LSB, Bezirksrat, Stadt, Spenden, TuS usw.)</a:t>
            </a:r>
          </a:p>
          <a:p>
            <a:r>
              <a:rPr lang="de-DE" sz="2400" b="1" u="sng" dirty="0">
                <a:solidFill>
                  <a:srgbClr val="1D3453"/>
                </a:solidFill>
                <a:latin typeface="Helevetica"/>
                <a:ea typeface="Verdana" panose="020B0604030504040204" pitchFamily="34" charset="0"/>
              </a:rPr>
              <a:t>max. 150.000 €</a:t>
            </a:r>
            <a:r>
              <a:rPr lang="de-DE" sz="2400" b="1" dirty="0">
                <a:solidFill>
                  <a:srgbClr val="1D3453"/>
                </a:solidFill>
                <a:latin typeface="Helevetica"/>
                <a:ea typeface="Verdana" panose="020B0604030504040204" pitchFamily="34" charset="0"/>
              </a:rPr>
              <a:t> Fremdfinanzierung (Bank-Darlehen)</a:t>
            </a:r>
          </a:p>
          <a:p>
            <a:r>
              <a:rPr lang="de-DE" sz="2400" b="1" dirty="0">
                <a:solidFill>
                  <a:srgbClr val="1D3453"/>
                </a:solidFill>
                <a:latin typeface="Helevetica"/>
                <a:ea typeface="Verdana" panose="020B0604030504040204" pitchFamily="34" charset="0"/>
              </a:rPr>
              <a:t>          350.000 € </a:t>
            </a:r>
          </a:p>
        </p:txBody>
      </p:sp>
    </p:spTree>
    <p:extLst>
      <p:ext uri="{BB962C8B-B14F-4D97-AF65-F5344CB8AC3E}">
        <p14:creationId xmlns:p14="http://schemas.microsoft.com/office/powerpoint/2010/main" val="266133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E4FE-A448-2856-D1BD-6B7A4033F07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76A3AD-8E82-2EAC-0ABC-09CA35482A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D976A3AD-8E82-2EAC-0ABC-09CA35482A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F46275A-61CA-9E85-68AB-458F40742D0F}"/>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659BB422-E87C-8B2A-5B80-3D5419D97AD8}"/>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6CD0B258-4B26-A843-A72F-EE12DE30B403}"/>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AFC081FF-7048-3981-890D-0682F8A3CFA1}"/>
              </a:ext>
            </a:extLst>
          </p:cNvPr>
          <p:cNvSpPr>
            <a:spLocks noGrp="1"/>
          </p:cNvSpPr>
          <p:nvPr>
            <p:ph type="sldNum" sz="quarter" idx="12"/>
          </p:nvPr>
        </p:nvSpPr>
        <p:spPr/>
        <p:txBody>
          <a:bodyPr/>
          <a:lstStyle/>
          <a:p>
            <a:fld id="{B616F574-B6E1-464C-A98B-D98BA4037DBC}" type="slidenum">
              <a:rPr lang="de-DE" smtClean="0"/>
              <a:pPr/>
              <a:t>19</a:t>
            </a:fld>
            <a:endParaRPr lang="de-DE"/>
          </a:p>
        </p:txBody>
      </p:sp>
      <p:sp>
        <p:nvSpPr>
          <p:cNvPr id="9" name="Textfeld 8">
            <a:extLst>
              <a:ext uri="{FF2B5EF4-FFF2-40B4-BE49-F238E27FC236}">
                <a16:creationId xmlns:a16="http://schemas.microsoft.com/office/drawing/2014/main" id="{2355AA93-3E30-611A-78EE-916097A173FF}"/>
              </a:ext>
            </a:extLst>
          </p:cNvPr>
          <p:cNvSpPr txBox="1"/>
          <p:nvPr/>
        </p:nvSpPr>
        <p:spPr>
          <a:xfrm>
            <a:off x="2105238" y="1309323"/>
            <a:ext cx="9833332" cy="1938992"/>
          </a:xfrm>
          <a:prstGeom prst="rect">
            <a:avLst/>
          </a:prstGeom>
          <a:noFill/>
        </p:spPr>
        <p:txBody>
          <a:bodyPr wrap="square" rtlCol="0">
            <a:spAutoFit/>
          </a:bodyPr>
          <a:lstStyle/>
          <a:p>
            <a:r>
              <a:rPr lang="de-DE" sz="3600" b="1" dirty="0">
                <a:solidFill>
                  <a:srgbClr val="1D3453"/>
                </a:solidFill>
                <a:latin typeface="Helevetica"/>
                <a:ea typeface="Verdana" panose="020B0604030504040204" pitchFamily="34" charset="0"/>
              </a:rPr>
              <a:t>Finanzierung – laufende Ausgabe und Einnahmen p.a.</a:t>
            </a:r>
          </a:p>
          <a:p>
            <a:endParaRPr lang="de-DE" sz="2400" b="1" dirty="0">
              <a:solidFill>
                <a:srgbClr val="1D3453"/>
              </a:solidFill>
              <a:latin typeface="Helevetica"/>
              <a:ea typeface="Verdana" panose="020B0604030504040204" pitchFamily="34" charset="0"/>
            </a:endParaRPr>
          </a:p>
          <a:p>
            <a:endParaRPr lang="de-DE" sz="2400" b="1" dirty="0">
              <a:solidFill>
                <a:srgbClr val="1D3453"/>
              </a:solidFill>
              <a:latin typeface="Helevetica"/>
              <a:ea typeface="Verdana" panose="020B0604030504040204" pitchFamily="34" charset="0"/>
            </a:endParaRPr>
          </a:p>
        </p:txBody>
      </p:sp>
      <p:graphicFrame>
        <p:nvGraphicFramePr>
          <p:cNvPr id="8" name="Tabelle 7">
            <a:extLst>
              <a:ext uri="{FF2B5EF4-FFF2-40B4-BE49-F238E27FC236}">
                <a16:creationId xmlns:a16="http://schemas.microsoft.com/office/drawing/2014/main" id="{CB322753-DBC5-038F-37D2-66D4688E5BD8}"/>
              </a:ext>
            </a:extLst>
          </p:cNvPr>
          <p:cNvGraphicFramePr>
            <a:graphicFrameLocks noGrp="1"/>
          </p:cNvGraphicFramePr>
          <p:nvPr/>
        </p:nvGraphicFramePr>
        <p:xfrm>
          <a:off x="2193234" y="1885212"/>
          <a:ext cx="9326218" cy="3140467"/>
        </p:xfrm>
        <a:graphic>
          <a:graphicData uri="http://schemas.openxmlformats.org/drawingml/2006/table">
            <a:tbl>
              <a:tblPr firstRow="1" bandRow="1"/>
              <a:tblGrid>
                <a:gridCol w="5847523">
                  <a:extLst>
                    <a:ext uri="{9D8B030D-6E8A-4147-A177-3AD203B41FA5}">
                      <a16:colId xmlns:a16="http://schemas.microsoft.com/office/drawing/2014/main" val="2502723725"/>
                    </a:ext>
                  </a:extLst>
                </a:gridCol>
                <a:gridCol w="1759226">
                  <a:extLst>
                    <a:ext uri="{9D8B030D-6E8A-4147-A177-3AD203B41FA5}">
                      <a16:colId xmlns:a16="http://schemas.microsoft.com/office/drawing/2014/main" val="969537699"/>
                    </a:ext>
                  </a:extLst>
                </a:gridCol>
                <a:gridCol w="1719469">
                  <a:extLst>
                    <a:ext uri="{9D8B030D-6E8A-4147-A177-3AD203B41FA5}">
                      <a16:colId xmlns:a16="http://schemas.microsoft.com/office/drawing/2014/main" val="2412197041"/>
                    </a:ext>
                  </a:extLst>
                </a:gridCol>
              </a:tblGrid>
              <a:tr h="520250">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endParaRPr lang="de-DE" sz="2400" dirty="0">
                        <a:latin typeface="Helevetica"/>
                        <a:ea typeface="Verdana" panose="020B060403050404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de-DE" sz="2400" dirty="0">
                          <a:latin typeface="Helevetica"/>
                          <a:ea typeface="Verdana" panose="020B0604030504040204" pitchFamily="34" charset="0"/>
                        </a:rPr>
                        <a:t>Best-Case- Szenario</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de-DE" sz="2400" dirty="0" err="1">
                          <a:latin typeface="Helevetica"/>
                          <a:ea typeface="Verdana" panose="020B0604030504040204" pitchFamily="34" charset="0"/>
                        </a:rPr>
                        <a:t>Worst</a:t>
                      </a:r>
                      <a:r>
                        <a:rPr lang="de-DE" sz="2400" dirty="0">
                          <a:latin typeface="Helevetica"/>
                          <a:ea typeface="Verdana" panose="020B0604030504040204" pitchFamily="34" charset="0"/>
                        </a:rPr>
                        <a:t>-Case- Szenario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296308109"/>
                  </a:ext>
                </a:extLst>
              </a:tr>
              <a:tr h="531985">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sz="2400" dirty="0">
                          <a:latin typeface="Helevetica"/>
                          <a:ea typeface="Verdana" panose="020B0604030504040204" pitchFamily="34" charset="0"/>
                        </a:rPr>
                        <a:t>Einnahmen (Abos)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dirty="0">
                          <a:latin typeface="Helevetica"/>
                          <a:ea typeface="Verdana" panose="020B0604030504040204" pitchFamily="34" charset="0"/>
                        </a:rPr>
                        <a:t>ca. 75.000€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dirty="0">
                          <a:latin typeface="Helevetica"/>
                          <a:ea typeface="Verdana" panose="020B0604030504040204" pitchFamily="34" charset="0"/>
                        </a:rPr>
                        <a:t> ca. 59.000€</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250936651"/>
                  </a:ext>
                </a:extLst>
              </a:tr>
              <a:tr h="688027">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sz="2400" dirty="0">
                          <a:latin typeface="Helevetica"/>
                          <a:ea typeface="Verdana" panose="020B0604030504040204" pitchFamily="34" charset="0"/>
                        </a:rPr>
                        <a:t>Ausgaben (Strom, Gas, Wasser, Auf-/ Abbau, Wartung, Versicherung, Zinsen, Tilgung, Verwaltung, Platzwart usw.)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dirty="0">
                          <a:latin typeface="Helevetica"/>
                          <a:ea typeface="Verdana" panose="020B0604030504040204" pitchFamily="34" charset="0"/>
                        </a:rPr>
                        <a:t>ca. 50.000€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dirty="0">
                          <a:latin typeface="Helevetica"/>
                          <a:ea typeface="Verdana" panose="020B0604030504040204" pitchFamily="34" charset="0"/>
                        </a:rPr>
                        <a:t>ca. 58.000€</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216872300"/>
                  </a:ext>
                </a:extLst>
              </a:tr>
              <a:tr h="596802">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de-DE" sz="2400" b="1" dirty="0">
                          <a:latin typeface="Helevetica"/>
                          <a:ea typeface="Verdana" panose="020B0604030504040204" pitchFamily="34" charset="0"/>
                        </a:rPr>
                        <a:t>Überschuss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b="1" dirty="0">
                          <a:latin typeface="Helevetica"/>
                          <a:ea typeface="Verdana" panose="020B0604030504040204" pitchFamily="34" charset="0"/>
                        </a:rPr>
                        <a:t>ca. 25.000 €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r>
                        <a:rPr lang="de-DE" sz="2400" b="1">
                          <a:latin typeface="Helevetica"/>
                          <a:ea typeface="Verdana" panose="020B0604030504040204" pitchFamily="34" charset="0"/>
                        </a:rPr>
                        <a:t>ca. </a:t>
                      </a:r>
                      <a:r>
                        <a:rPr lang="de-DE" sz="2400" b="1" dirty="0">
                          <a:latin typeface="Helevetica"/>
                          <a:ea typeface="Verdana" panose="020B0604030504040204" pitchFamily="34" charset="0"/>
                        </a:rPr>
                        <a:t>1.000€</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3227843968"/>
                  </a:ext>
                </a:extLst>
              </a:tr>
            </a:tbl>
          </a:graphicData>
        </a:graphic>
      </p:graphicFrame>
      <p:sp>
        <p:nvSpPr>
          <p:cNvPr id="10" name="Textfeld 9">
            <a:extLst>
              <a:ext uri="{FF2B5EF4-FFF2-40B4-BE49-F238E27FC236}">
                <a16:creationId xmlns:a16="http://schemas.microsoft.com/office/drawing/2014/main" id="{0B820FB5-611A-AADF-4CB1-8838CA7FAC83}"/>
              </a:ext>
            </a:extLst>
          </p:cNvPr>
          <p:cNvSpPr txBox="1"/>
          <p:nvPr/>
        </p:nvSpPr>
        <p:spPr>
          <a:xfrm>
            <a:off x="2209799" y="4972788"/>
            <a:ext cx="9833332" cy="1477328"/>
          </a:xfrm>
          <a:prstGeom prst="rect">
            <a:avLst/>
          </a:prstGeom>
          <a:noFill/>
        </p:spPr>
        <p:txBody>
          <a:bodyPr wrap="square">
            <a:spAutoFit/>
          </a:bodyPr>
          <a:lstStyle/>
          <a:p>
            <a:r>
              <a:rPr lang="de-DE" b="1" dirty="0">
                <a:solidFill>
                  <a:srgbClr val="1D3453"/>
                </a:solidFill>
                <a:latin typeface="Helevetica"/>
              </a:rPr>
              <a:t>*) Berücksichtigt wurden beim Worst-Case-Szenario:  </a:t>
            </a:r>
          </a:p>
          <a:p>
            <a:r>
              <a:rPr lang="de-DE" b="1" dirty="0">
                <a:solidFill>
                  <a:srgbClr val="1D3453"/>
                </a:solidFill>
                <a:latin typeface="Helevetica"/>
              </a:rPr>
              <a:t>Einnahmen:</a:t>
            </a:r>
            <a:r>
              <a:rPr lang="de-DE" dirty="0">
                <a:solidFill>
                  <a:srgbClr val="1D3453"/>
                </a:solidFill>
                <a:latin typeface="Helevetica"/>
              </a:rPr>
              <a:t> - Abo-Rabatte bis zu 30% günstiger als in </a:t>
            </a:r>
            <a:r>
              <a:rPr lang="de-DE" dirty="0" err="1">
                <a:solidFill>
                  <a:srgbClr val="1D3453"/>
                </a:solidFill>
                <a:latin typeface="Helevetica"/>
              </a:rPr>
              <a:t>Empelde</a:t>
            </a:r>
            <a:endParaRPr lang="de-DE" dirty="0">
              <a:solidFill>
                <a:srgbClr val="1D3453"/>
              </a:solidFill>
              <a:latin typeface="Helevetica"/>
            </a:endParaRPr>
          </a:p>
          <a:p>
            <a:r>
              <a:rPr lang="de-DE" dirty="0">
                <a:solidFill>
                  <a:srgbClr val="1D3453"/>
                </a:solidFill>
                <a:latin typeface="Helevetica"/>
              </a:rPr>
              <a:t>	     - Nur Abos in der Primetime wurden berücksichtig (14.00 Uhr bis 21.00 Uhr)</a:t>
            </a:r>
          </a:p>
          <a:p>
            <a:r>
              <a:rPr lang="de-DE" b="1" dirty="0">
                <a:solidFill>
                  <a:srgbClr val="1D3453"/>
                </a:solidFill>
                <a:latin typeface="Helevetica"/>
              </a:rPr>
              <a:t>Ausgaben:</a:t>
            </a:r>
            <a:r>
              <a:rPr lang="de-DE" dirty="0">
                <a:solidFill>
                  <a:srgbClr val="1D3453"/>
                </a:solidFill>
                <a:latin typeface="Helevetica"/>
              </a:rPr>
              <a:t>   - Heizkostenpuffer von ca. 6.000€ p.a. eingerechnet</a:t>
            </a:r>
          </a:p>
          <a:p>
            <a:r>
              <a:rPr lang="de-DE" dirty="0">
                <a:solidFill>
                  <a:srgbClr val="1D3453"/>
                </a:solidFill>
                <a:latin typeface="Helevetica"/>
              </a:rPr>
              <a:t>                      - Zins- und Tilgungsrate von ca. 18.000€ nur im 1. Jahr (= Amortisationszeitraum &lt; 10 Jahre)</a:t>
            </a:r>
          </a:p>
        </p:txBody>
      </p:sp>
    </p:spTree>
    <p:extLst>
      <p:ext uri="{BB962C8B-B14F-4D97-AF65-F5344CB8AC3E}">
        <p14:creationId xmlns:p14="http://schemas.microsoft.com/office/powerpoint/2010/main" val="63263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995ED-5277-AAB7-F29A-C8D09BAA5C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8887CE-4127-7A56-282A-BEF97918924F}"/>
              </a:ext>
            </a:extLst>
          </p:cNvPr>
          <p:cNvSpPr>
            <a:spLocks noGrp="1"/>
          </p:cNvSpPr>
          <p:nvPr>
            <p:ph type="title"/>
          </p:nvPr>
        </p:nvSpPr>
        <p:spPr/>
        <p:txBody>
          <a:bodyPr>
            <a:normAutofit/>
          </a:bodyPr>
          <a:lstStyle/>
          <a:p>
            <a:r>
              <a:rPr lang="de-DE" sz="3600" b="1" dirty="0"/>
              <a:t>Beitragsanpassung: Warum in diesem Umfang?</a:t>
            </a:r>
            <a:br>
              <a:rPr lang="de-DE" b="1" dirty="0"/>
            </a:br>
            <a:r>
              <a:rPr lang="de-DE" sz="2000" dirty="0"/>
              <a:t>TuS Wettbergen e.V.</a:t>
            </a:r>
          </a:p>
        </p:txBody>
      </p:sp>
      <p:sp>
        <p:nvSpPr>
          <p:cNvPr id="3" name="Inhaltsplatzhalter 2">
            <a:extLst>
              <a:ext uri="{FF2B5EF4-FFF2-40B4-BE49-F238E27FC236}">
                <a16:creationId xmlns:a16="http://schemas.microsoft.com/office/drawing/2014/main" id="{7F72904F-B93A-DF2F-DAEF-8C5BCECB63C5}"/>
              </a:ext>
            </a:extLst>
          </p:cNvPr>
          <p:cNvSpPr>
            <a:spLocks noGrp="1"/>
          </p:cNvSpPr>
          <p:nvPr>
            <p:ph idx="1"/>
          </p:nvPr>
        </p:nvSpPr>
        <p:spPr/>
        <p:txBody>
          <a:bodyPr/>
          <a:lstStyle/>
          <a:p>
            <a:pPr>
              <a:buFontTx/>
              <a:buChar char="-"/>
            </a:pPr>
            <a:r>
              <a:rPr lang="de-DE" sz="3200" dirty="0"/>
              <a:t>Kontinuierliche Änderung der Bedeutung des Sportvereins</a:t>
            </a:r>
          </a:p>
          <a:p>
            <a:pPr>
              <a:buFontTx/>
              <a:buChar char="-"/>
            </a:pPr>
            <a:r>
              <a:rPr lang="de-DE" sz="3200" dirty="0"/>
              <a:t>Zuschüsse sinken, Abgaben steigen</a:t>
            </a:r>
          </a:p>
          <a:p>
            <a:pPr>
              <a:buFontTx/>
              <a:buChar char="-"/>
            </a:pPr>
            <a:r>
              <a:rPr lang="de-DE" sz="3200" dirty="0"/>
              <a:t>Verringerung ehrenamtlicher Unterstützung durch Mitglieder</a:t>
            </a:r>
          </a:p>
          <a:p>
            <a:pPr>
              <a:buFontTx/>
              <a:buChar char="-"/>
            </a:pPr>
            <a:r>
              <a:rPr lang="de-DE" sz="3200" dirty="0"/>
              <a:t>Erwartung einer angemessenen Gegenleistung für Beiträge</a:t>
            </a:r>
          </a:p>
          <a:p>
            <a:pPr>
              <a:buFontTx/>
              <a:buChar char="-"/>
            </a:pPr>
            <a:r>
              <a:rPr lang="de-DE" sz="3200" dirty="0"/>
              <a:t>Verein im Wettbewerb mit anderen Freizeitangeboten</a:t>
            </a:r>
          </a:p>
          <a:p>
            <a:pPr>
              <a:buFontTx/>
              <a:buChar char="-"/>
            </a:pPr>
            <a:r>
              <a:rPr lang="de-DE" sz="3200" dirty="0"/>
              <a:t>Ehrenamtlicher Vorstand: 1 Rentner + 3 Vollzeitberufstätige</a:t>
            </a:r>
          </a:p>
          <a:p>
            <a:pPr>
              <a:buFontTx/>
              <a:buChar char="-"/>
            </a:pPr>
            <a:r>
              <a:rPr lang="de-DE" sz="3200" dirty="0"/>
              <a:t>Trotz Ideen reicht die Zeit nur für die Bestandsverwaltung</a:t>
            </a:r>
          </a:p>
          <a:p>
            <a:pPr>
              <a:buFontTx/>
              <a:buChar char="-"/>
            </a:pPr>
            <a:endParaRPr lang="de-DE" dirty="0"/>
          </a:p>
        </p:txBody>
      </p:sp>
      <p:pic>
        <p:nvPicPr>
          <p:cNvPr id="7" name="Grafik 6">
            <a:extLst>
              <a:ext uri="{FF2B5EF4-FFF2-40B4-BE49-F238E27FC236}">
                <a16:creationId xmlns:a16="http://schemas.microsoft.com/office/drawing/2014/main" id="{BC1AAB58-C125-B5CB-E283-22760224B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spTree>
    <p:extLst>
      <p:ext uri="{BB962C8B-B14F-4D97-AF65-F5344CB8AC3E}">
        <p14:creationId xmlns:p14="http://schemas.microsoft.com/office/powerpoint/2010/main" val="85835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20</a:t>
            </a:fld>
            <a:endParaRPr lang="de-DE"/>
          </a:p>
        </p:txBody>
      </p:sp>
      <p:sp>
        <p:nvSpPr>
          <p:cNvPr id="8" name="Textfeld 7">
            <a:extLst>
              <a:ext uri="{FF2B5EF4-FFF2-40B4-BE49-F238E27FC236}">
                <a16:creationId xmlns:a16="http://schemas.microsoft.com/office/drawing/2014/main" id="{DDF6266B-0F3D-4828-AB49-9C13F2C986B8}"/>
              </a:ext>
            </a:extLst>
          </p:cNvPr>
          <p:cNvSpPr txBox="1"/>
          <p:nvPr/>
        </p:nvSpPr>
        <p:spPr>
          <a:xfrm>
            <a:off x="2153815" y="1576629"/>
            <a:ext cx="9773141" cy="5447645"/>
          </a:xfrm>
          <a:prstGeom prst="rect">
            <a:avLst/>
          </a:prstGeom>
          <a:noFill/>
        </p:spPr>
        <p:txBody>
          <a:bodyPr wrap="square" rtlCol="0">
            <a:spAutoFit/>
          </a:bodyPr>
          <a:lstStyle/>
          <a:p>
            <a:r>
              <a:rPr lang="de-DE" sz="3600" b="1" dirty="0">
                <a:solidFill>
                  <a:srgbClr val="1D3453"/>
                </a:solidFill>
                <a:latin typeface="Helevetica"/>
                <a:ea typeface="Verdana" panose="020B0604030504040204" pitchFamily="34" charset="0"/>
              </a:rPr>
              <a:t>Zusammenfassung der Ergebnisse:</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Kosten des Projektes &lt; 350 T€</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Einnahmen zwischen 59 T€ und 75T€ p.a.</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Ausgaben zwischen 50T€ und 58 T€ p.a.</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Überschuss zwischen 1 T€ und 25 T€ p.a. im ersten Jahr, einschließlich Tilgung ca. 13 T€</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Amortisationszeit der Fremdfinanzierung beträgt weniger als 10 Jahren </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Ab 2036 wird keine Fremdfinanzierung mehr benötigt </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Ab 2036 entfallen ca. 17 T€ für Zins- und Tilgungszahlungen </a:t>
            </a:r>
          </a:p>
          <a:p>
            <a:pPr marL="800100" lvl="1"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Rücklagenaufbau einer neuen TLH ab 2036 möglich</a:t>
            </a:r>
          </a:p>
          <a:p>
            <a:pPr marL="342900" indent="-342900">
              <a:buFont typeface="Arial" panose="020B0604020202020204" pitchFamily="34" charset="0"/>
              <a:buChar char="•"/>
            </a:pPr>
            <a:r>
              <a:rPr lang="de-DE" sz="2400" b="1" dirty="0">
                <a:solidFill>
                  <a:srgbClr val="1D3453"/>
                </a:solidFill>
                <a:latin typeface="Helevetica"/>
                <a:ea typeface="Verdana" panose="020B0604030504040204" pitchFamily="34" charset="0"/>
              </a:rPr>
              <a:t>Lebensdauer einer Traglufthalle beträgt mehr als 20 Jahre (DTV seit 2013)</a:t>
            </a:r>
          </a:p>
          <a:p>
            <a:endParaRPr lang="de-DE" sz="2400" b="1" dirty="0">
              <a:solidFill>
                <a:srgbClr val="1D3453"/>
              </a:solidFill>
              <a:latin typeface="Verdana" panose="020B0604030504040204" pitchFamily="34" charset="0"/>
              <a:ea typeface="Verdana" panose="020B0604030504040204" pitchFamily="34" charset="0"/>
            </a:endParaRPr>
          </a:p>
          <a:p>
            <a:endParaRPr lang="de-DE" sz="2400" b="1" dirty="0">
              <a:solidFill>
                <a:srgbClr val="1D345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2704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21</a:t>
            </a:fld>
            <a:endParaRPr lang="de-DE"/>
          </a:p>
        </p:txBody>
      </p:sp>
      <p:sp>
        <p:nvSpPr>
          <p:cNvPr id="9" name="Textfeld 8">
            <a:extLst>
              <a:ext uri="{FF2B5EF4-FFF2-40B4-BE49-F238E27FC236}">
                <a16:creationId xmlns:a16="http://schemas.microsoft.com/office/drawing/2014/main" id="{699B5C68-4E77-4906-99B9-A8811580E577}"/>
              </a:ext>
            </a:extLst>
          </p:cNvPr>
          <p:cNvSpPr txBox="1"/>
          <p:nvPr/>
        </p:nvSpPr>
        <p:spPr>
          <a:xfrm>
            <a:off x="2420611" y="1328610"/>
            <a:ext cx="7884368" cy="5693866"/>
          </a:xfrm>
          <a:prstGeom prst="rect">
            <a:avLst/>
          </a:prstGeom>
          <a:noFill/>
        </p:spPr>
        <p:txBody>
          <a:bodyPr wrap="square" rtlCol="0">
            <a:spAutoFit/>
          </a:bodyPr>
          <a:lstStyle/>
          <a:p>
            <a:pPr algn="ctr"/>
            <a:r>
              <a:rPr lang="de-DE" sz="3600" b="1" dirty="0">
                <a:solidFill>
                  <a:srgbClr val="1D3453"/>
                </a:solidFill>
                <a:latin typeface="Helevetica"/>
                <a:ea typeface="Verdana" panose="020B0604030504040204" pitchFamily="34" charset="0"/>
              </a:rPr>
              <a:t>Euer Projektteam</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Ingo Eggert, Co-Projektleiter </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Dominik Fitz, Co-Projektleiter</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Sebastian Galda, Co-Abteilungsleiter</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Franziska Rosenkranz, Finanzen </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Jürgen Jeschke, Steuern und Finanzen</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Christian Ferme, Bauplanung/ Energetische Themen</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Martin Grätz, Bauplanung/ Energetische Themen</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Stefan Löchelt, Presse</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Björn Weltz, Cheftrainer</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Max Hölscher, Sportwart</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Andreas Vespermann, Platzwart</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Philip von Grolman, Mitglied</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Andreas Hölscher, Mitglied</a:t>
            </a:r>
          </a:p>
          <a:p>
            <a:pPr marL="342900" indent="-342900">
              <a:buFont typeface="Arial" panose="020B0604020202020204" pitchFamily="34" charset="0"/>
              <a:buChar char="•"/>
            </a:pPr>
            <a:r>
              <a:rPr lang="de-DE" sz="2000" b="1" dirty="0">
                <a:solidFill>
                  <a:srgbClr val="1D3453"/>
                </a:solidFill>
                <a:latin typeface="Helevetica"/>
                <a:ea typeface="Verdana" panose="020B0604030504040204" pitchFamily="34" charset="0"/>
              </a:rPr>
              <a:t>Alexander Tritz, Versicherungen</a:t>
            </a:r>
          </a:p>
          <a:p>
            <a:pPr marL="342900" indent="-342900">
              <a:buFont typeface="Arial" panose="020B0604020202020204" pitchFamily="34" charset="0"/>
              <a:buChar char="•"/>
            </a:pPr>
            <a:endParaRPr lang="de-DE" sz="2400" b="1" dirty="0">
              <a:solidFill>
                <a:srgbClr val="1D3453"/>
              </a:solidFill>
              <a:latin typeface="Helevetica"/>
              <a:ea typeface="Verdana" panose="020B0604030504040204" pitchFamily="34" charset="0"/>
            </a:endParaRPr>
          </a:p>
          <a:p>
            <a:endParaRPr lang="de-DE" sz="2400" b="1" dirty="0">
              <a:solidFill>
                <a:srgbClr val="1D3453"/>
              </a:solidFill>
              <a:latin typeface="Helevetica"/>
              <a:ea typeface="Verdana" panose="020B0604030504040204" pitchFamily="34" charset="0"/>
            </a:endParaRPr>
          </a:p>
        </p:txBody>
      </p:sp>
    </p:spTree>
    <p:extLst>
      <p:ext uri="{BB962C8B-B14F-4D97-AF65-F5344CB8AC3E}">
        <p14:creationId xmlns:p14="http://schemas.microsoft.com/office/powerpoint/2010/main" val="404988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07D-3C32-93A4-EC44-188D0617D8A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D463CD-0D91-0131-9525-D0B2DF68C7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9DD463CD-0D91-0131-9525-D0B2DF68C7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A30B666-0D9F-9110-91BB-75EC36B839A9}"/>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2CFE8288-74DF-E8F3-BCE0-13D11AC2700D}"/>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43AFE8F9-BD40-5D8E-7AD9-B990854D11A7}"/>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E6B76B9A-33E8-D6FA-B618-8ECD6D5F83A8}"/>
              </a:ext>
            </a:extLst>
          </p:cNvPr>
          <p:cNvSpPr>
            <a:spLocks noGrp="1"/>
          </p:cNvSpPr>
          <p:nvPr>
            <p:ph type="sldNum" sz="quarter" idx="12"/>
          </p:nvPr>
        </p:nvSpPr>
        <p:spPr/>
        <p:txBody>
          <a:bodyPr/>
          <a:lstStyle/>
          <a:p>
            <a:fld id="{B616F574-B6E1-464C-A98B-D98BA4037DBC}" type="slidenum">
              <a:rPr lang="de-DE" smtClean="0"/>
              <a:pPr/>
              <a:t>22</a:t>
            </a:fld>
            <a:endParaRPr lang="de-DE"/>
          </a:p>
        </p:txBody>
      </p:sp>
      <p:sp>
        <p:nvSpPr>
          <p:cNvPr id="9" name="Textfeld 8">
            <a:extLst>
              <a:ext uri="{FF2B5EF4-FFF2-40B4-BE49-F238E27FC236}">
                <a16:creationId xmlns:a16="http://schemas.microsoft.com/office/drawing/2014/main" id="{3AC921FF-FBD8-D724-C0C1-13BCD6D91D43}"/>
              </a:ext>
            </a:extLst>
          </p:cNvPr>
          <p:cNvSpPr txBox="1"/>
          <p:nvPr/>
        </p:nvSpPr>
        <p:spPr>
          <a:xfrm>
            <a:off x="2209800" y="1227007"/>
            <a:ext cx="9245885" cy="5016758"/>
          </a:xfrm>
          <a:prstGeom prst="rect">
            <a:avLst/>
          </a:prstGeom>
          <a:noFill/>
        </p:spPr>
        <p:txBody>
          <a:bodyPr wrap="square" rtlCol="0">
            <a:spAutoFit/>
          </a:bodyPr>
          <a:lstStyle/>
          <a:p>
            <a:r>
              <a:rPr lang="de-DE" sz="2000" b="1" i="0" u="none" strike="noStrike" baseline="0" dirty="0">
                <a:solidFill>
                  <a:srgbClr val="000000"/>
                </a:solidFill>
                <a:latin typeface="Arial" panose="020B0604020202020204" pitchFamily="34" charset="0"/>
              </a:rPr>
              <a:t>Beschlussvorlage: </a:t>
            </a:r>
            <a:r>
              <a:rPr lang="de-DE" sz="2000" b="0" i="0" u="none" strike="noStrike" baseline="0" dirty="0">
                <a:solidFill>
                  <a:srgbClr val="000000"/>
                </a:solidFill>
                <a:latin typeface="Arial" panose="020B0604020202020204" pitchFamily="34" charset="0"/>
              </a:rPr>
              <a:t>Beschlussempfehlung des erweiterten Vorstandes</a:t>
            </a:r>
            <a:br>
              <a:rPr lang="de-DE" sz="2000" b="0" i="0" u="none" strike="noStrike" baseline="0" dirty="0">
                <a:solidFill>
                  <a:srgbClr val="000000"/>
                </a:solidFill>
                <a:latin typeface="Arial" panose="020B0604020202020204" pitchFamily="34" charset="0"/>
              </a:rPr>
            </a:br>
            <a:endParaRPr lang="de-DE" sz="2000" b="0" i="0" u="none" strike="noStrike" baseline="0" dirty="0">
              <a:solidFill>
                <a:srgbClr val="000000"/>
              </a:solidFill>
              <a:latin typeface="Arial" panose="020B0604020202020204" pitchFamily="34" charset="0"/>
            </a:endParaRPr>
          </a:p>
          <a:p>
            <a:r>
              <a:rPr lang="de-DE" sz="2000" b="0" i="0" u="none" strike="noStrike" baseline="0" dirty="0">
                <a:solidFill>
                  <a:srgbClr val="000000"/>
                </a:solidFill>
                <a:latin typeface="Arial" panose="020B0604020202020204" pitchFamily="34" charset="0"/>
              </a:rPr>
              <a:t>a. Der erweiterte Vorstand der TuS empfiehlt der Mitgliederversammlung der TuS Wettbergen in seiner Sitzung am 01.04.2025 den Bau einer Traglufthalle durch die Tennisabteilung zu befürworten, sofern die Mitgliederversammlung der Tennisabteilung dem zustimmt und die Finanzierung durch die Tennisabteilung der TuS gesichert ist. </a:t>
            </a:r>
          </a:p>
          <a:p>
            <a:endParaRPr lang="de-DE" sz="2000" b="0" i="0" u="none" strike="noStrike" baseline="0" dirty="0">
              <a:solidFill>
                <a:srgbClr val="000000"/>
              </a:solidFill>
              <a:latin typeface="Arial" panose="020B0604020202020204" pitchFamily="34" charset="0"/>
            </a:endParaRPr>
          </a:p>
          <a:p>
            <a:r>
              <a:rPr lang="de-DE" sz="2000" b="0" i="0" u="none" strike="noStrike" baseline="0" dirty="0">
                <a:solidFill>
                  <a:srgbClr val="000000"/>
                </a:solidFill>
                <a:latin typeface="Arial" panose="020B0604020202020204" pitchFamily="34" charset="0"/>
              </a:rPr>
              <a:t>b. Der erweiterte Vorstand der TuS empfiehlt der Mitgliederversammlung der TuS Wettbergen in seiner Sitzung am 01.04.2025, der Aufnahme eines Finanzierungsdarlehens in Höhe von max.150.000 € durch die TuS Wettbergen zuzustimmen, sofern die Finanzlage und die Liquidität des Hauptvereins dies zum Zeitpunkt der Darlehnsaufnahme erlauben und das Darlehen durch eine Bürgschaft abgesichert ist. </a:t>
            </a:r>
            <a:r>
              <a:rPr lang="de-DE" sz="2000" b="0" i="1" u="none" strike="noStrike" baseline="0" dirty="0">
                <a:solidFill>
                  <a:srgbClr val="000000"/>
                </a:solidFill>
                <a:latin typeface="Arial" panose="020B0604020202020204" pitchFamily="34" charset="0"/>
              </a:rPr>
              <a:t>Sollte eine oder mehrere Bürgschaften nicht in voller Höhe der Darlehenssumme erbracht werden, wird der Vorstand ermächtigt, unter Abwägung der Risiken über die Aufnahme des Darlehns zu entscheiden. </a:t>
            </a:r>
            <a:endParaRPr lang="de-DE" sz="20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7679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3D03-CC49-0EF7-6511-A0659AC3268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D6AC153-340C-5EE1-F85B-E4E30C94335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FD6AC153-340C-5EE1-F85B-E4E30C943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25E1588-332B-4304-AF39-92C656BC71CB}"/>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493F929D-FC0F-A6A2-874E-6B1D93544C51}"/>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3535A64F-A892-B7C7-25E1-E913BB619E04}"/>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070CD0C7-F896-6D34-FADF-1FC5575C968A}"/>
              </a:ext>
            </a:extLst>
          </p:cNvPr>
          <p:cNvSpPr>
            <a:spLocks noGrp="1"/>
          </p:cNvSpPr>
          <p:nvPr>
            <p:ph type="sldNum" sz="quarter" idx="12"/>
          </p:nvPr>
        </p:nvSpPr>
        <p:spPr/>
        <p:txBody>
          <a:bodyPr/>
          <a:lstStyle/>
          <a:p>
            <a:fld id="{B616F574-B6E1-464C-A98B-D98BA4037DBC}" type="slidenum">
              <a:rPr lang="de-DE" smtClean="0"/>
              <a:pPr/>
              <a:t>23</a:t>
            </a:fld>
            <a:endParaRPr lang="de-DE"/>
          </a:p>
        </p:txBody>
      </p:sp>
      <p:sp>
        <p:nvSpPr>
          <p:cNvPr id="9" name="Textfeld 8">
            <a:extLst>
              <a:ext uri="{FF2B5EF4-FFF2-40B4-BE49-F238E27FC236}">
                <a16:creationId xmlns:a16="http://schemas.microsoft.com/office/drawing/2014/main" id="{A7865DEF-73CB-4AFD-9760-CDA4BEA0B040}"/>
              </a:ext>
            </a:extLst>
          </p:cNvPr>
          <p:cNvSpPr txBox="1"/>
          <p:nvPr/>
        </p:nvSpPr>
        <p:spPr>
          <a:xfrm>
            <a:off x="2209800" y="1227007"/>
            <a:ext cx="9245885" cy="5632311"/>
          </a:xfrm>
          <a:prstGeom prst="rect">
            <a:avLst/>
          </a:prstGeom>
          <a:noFill/>
        </p:spPr>
        <p:txBody>
          <a:bodyPr wrap="square" rtlCol="0">
            <a:spAutoFit/>
          </a:bodyPr>
          <a:lstStyle/>
          <a:p>
            <a:pPr algn="l"/>
            <a:r>
              <a:rPr lang="de-DE" sz="1800" b="1" i="0" u="none" strike="noStrike" baseline="0" dirty="0">
                <a:solidFill>
                  <a:srgbClr val="000000"/>
                </a:solidFill>
                <a:latin typeface="Arial" panose="020B0604020202020204" pitchFamily="34" charset="0"/>
              </a:rPr>
              <a:t>Begründung zum Ergänzungsantrag</a:t>
            </a:r>
          </a:p>
          <a:p>
            <a:r>
              <a:rPr lang="de-DE" sz="1800" b="0" i="0" u="none" strike="noStrike" baseline="0" dirty="0">
                <a:solidFill>
                  <a:srgbClr val="000000"/>
                </a:solidFill>
                <a:latin typeface="Arial" panose="020B0604020202020204" pitchFamily="34" charset="0"/>
              </a:rPr>
              <a:t>Zum gegenwärtigen Zeitpunkt steht sowohl die Höhe der Investitionssumme als auch die Höhe eines Finanzierungsdarlehens zum geplanten Bau einer Traglufthalle nicht fest. Derzeit wird lediglich mit einer maximalen Investitions- und Darlehenssumme geplant. Im Laufe der Planungen können beide Summen also auch deutlich niedriger ausfallen. </a:t>
            </a:r>
          </a:p>
          <a:p>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Dabei ist es durchaus möglich, dass die Darlehenssumme so gering ausfällt, dass Bürgschaften über die volle Höhe dieser Summe keinen Sinn ergeben. Ferner wurde eine Anfrage bei der Stadt über die Übernahme einer solchen Bürgschaft gestellt. Selbst im Falle eines positiven Bescheids könnte es sein, dass die Bürgschaft nicht der vollen Darlehenssumme entspricht. Zum Beispiel könnte nur eine Bürgschaft in Höhe von 130.000 € bei einer Darlehenssumme von 150.000 € vorliegen. Der Restbetrag könnte dann aber durch die vorhandene Liquidität der Tennisabteilung gewährleistet werden. </a:t>
            </a:r>
          </a:p>
          <a:p>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Die genauen Summen werden erst im Laufe des Jahres durch die weiteren Planungen sowie den Absprachen mit den Finanzierungs- und Bürgschaftsgeber(n) festgelegt. Die Tennisabteilung braucht aber jetzt einen Beschluss, um mit den Planungen entsprechend weiter fortfahren zu können – diese Planungen sind mit einem erheblichen Arbeitsaufwand verbunden. </a:t>
            </a:r>
          </a:p>
          <a:p>
            <a:endParaRPr lang="de-DE"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3604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30634-C31C-0920-0EA3-37E59CC3113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0158590-079F-4967-9992-01648F7146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think-cell data - do not delete" hidden="1">
                        <a:extLst>
                          <a:ext uri="{FF2B5EF4-FFF2-40B4-BE49-F238E27FC236}">
                            <a16:creationId xmlns:a16="http://schemas.microsoft.com/office/drawing/2014/main" id="{50158590-079F-4967-9992-01648F7146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B85C53E-D3D5-1BE0-AC0A-C5B045768A01}"/>
              </a:ext>
            </a:extLst>
          </p:cNvPr>
          <p:cNvSpPr>
            <a:spLocks noGrp="1"/>
          </p:cNvSpPr>
          <p:nvPr>
            <p:ph type="title"/>
          </p:nvPr>
        </p:nvSpPr>
        <p:spPr/>
        <p:txBody>
          <a:bodyPr vert="horz">
            <a:normAutofit/>
          </a:bodyPr>
          <a:lstStyle/>
          <a:p>
            <a:r>
              <a:rPr lang="de-DE" dirty="0"/>
              <a:t>Bau einer Tragluft-Tennishalle</a:t>
            </a:r>
          </a:p>
        </p:txBody>
      </p:sp>
      <p:sp>
        <p:nvSpPr>
          <p:cNvPr id="4" name="Datumsplatzhalter 3">
            <a:extLst>
              <a:ext uri="{FF2B5EF4-FFF2-40B4-BE49-F238E27FC236}">
                <a16:creationId xmlns:a16="http://schemas.microsoft.com/office/drawing/2014/main" id="{D64AECB8-E9C8-4A6A-364D-77943E208960}"/>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DB78CD6E-BD90-67CE-5CDE-EBB9EB6542FC}"/>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01C9D9C8-4E6D-863C-E657-F248DBBF9740}"/>
              </a:ext>
            </a:extLst>
          </p:cNvPr>
          <p:cNvSpPr>
            <a:spLocks noGrp="1"/>
          </p:cNvSpPr>
          <p:nvPr>
            <p:ph type="sldNum" sz="quarter" idx="12"/>
          </p:nvPr>
        </p:nvSpPr>
        <p:spPr/>
        <p:txBody>
          <a:bodyPr/>
          <a:lstStyle/>
          <a:p>
            <a:fld id="{B616F574-B6E1-464C-A98B-D98BA4037DBC}" type="slidenum">
              <a:rPr lang="de-DE" smtClean="0"/>
              <a:pPr/>
              <a:t>24</a:t>
            </a:fld>
            <a:endParaRPr lang="de-DE"/>
          </a:p>
        </p:txBody>
      </p:sp>
      <p:sp>
        <p:nvSpPr>
          <p:cNvPr id="9" name="Textfeld 8">
            <a:extLst>
              <a:ext uri="{FF2B5EF4-FFF2-40B4-BE49-F238E27FC236}">
                <a16:creationId xmlns:a16="http://schemas.microsoft.com/office/drawing/2014/main" id="{6A5A7240-DB35-04B2-B951-E8829E1E69F1}"/>
              </a:ext>
            </a:extLst>
          </p:cNvPr>
          <p:cNvSpPr txBox="1"/>
          <p:nvPr/>
        </p:nvSpPr>
        <p:spPr>
          <a:xfrm>
            <a:off x="2209800" y="1227007"/>
            <a:ext cx="9245885" cy="3416320"/>
          </a:xfrm>
          <a:prstGeom prst="rect">
            <a:avLst/>
          </a:prstGeom>
          <a:noFill/>
        </p:spPr>
        <p:txBody>
          <a:bodyPr wrap="square" rtlCol="0">
            <a:spAutoFit/>
          </a:bodyPr>
          <a:lstStyle/>
          <a:p>
            <a:pPr algn="l"/>
            <a:r>
              <a:rPr lang="de-DE" sz="1800" b="1" i="0" u="none" strike="noStrike" baseline="0" dirty="0">
                <a:solidFill>
                  <a:srgbClr val="000000"/>
                </a:solidFill>
                <a:latin typeface="Arial" panose="020B0604020202020204" pitchFamily="34" charset="0"/>
              </a:rPr>
              <a:t>Begründung zum Ergänzungsantrag</a:t>
            </a:r>
          </a:p>
          <a:p>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Ohne den Ergänzungsantrag könnte der heutige Beschluss dann nicht im Einklang mit der fortgeschrittenen Planung zu bringen sein. Es wäre eine außerordentliche Mitgliederversammlung notwendig, um den Beschluss zu ändern – dies könnte aufgrund der Kurzfristigkeit der Vertragsunterzeichnung zeitlich unmöglich sein. </a:t>
            </a:r>
          </a:p>
          <a:p>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Klar festzustellen ist, dass der Vorstand der TuS Wettbergen über die Aufnahme eines Finanzierungsdarlehens vollumfänglich und unter Abwägung der Risiken entscheiden kann und wird. Dieser Ergänzungsantrag stärkt diese Entscheidungsgewalt. Die Tennisabteilung wird zum Zeitpunkt dieser Entscheidungsfindung einen belastbaren Finanzierungsplan vorlegen. </a:t>
            </a:r>
          </a:p>
        </p:txBody>
      </p:sp>
    </p:spTree>
    <p:extLst>
      <p:ext uri="{BB962C8B-B14F-4D97-AF65-F5344CB8AC3E}">
        <p14:creationId xmlns:p14="http://schemas.microsoft.com/office/powerpoint/2010/main" val="351245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373A0A40-2C25-F8F0-82C6-871AF5A58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445" y="1266415"/>
            <a:ext cx="8858863" cy="5455060"/>
          </a:xfrm>
          <a:prstGeom prst="rect">
            <a:avLst/>
          </a:prstGeom>
        </p:spPr>
      </p:pic>
      <p:graphicFrame>
        <p:nvGraphicFramePr>
          <p:cNvPr id="7" name="think-cell data - do not delete" hidden="1">
            <a:extLst>
              <a:ext uri="{FF2B5EF4-FFF2-40B4-BE49-F238E27FC236}">
                <a16:creationId xmlns:a16="http://schemas.microsoft.com/office/drawing/2014/main" id="{E37FBA06-BC37-4537-ADA4-0D0122860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60" imgH="360" progId="TCLayout.ActiveDocument.1">
                  <p:embed/>
                </p:oleObj>
              </mc:Choice>
              <mc:Fallback>
                <p:oleObj name="think-cell Folie" r:id="rId5" imgW="360" imgH="360" progId="TCLayout.ActiveDocument.1">
                  <p:embed/>
                  <p:pic>
                    <p:nvPicPr>
                      <p:cNvPr id="7" name="think-cell data - do not delete" hidden="1">
                        <a:extLst>
                          <a:ext uri="{FF2B5EF4-FFF2-40B4-BE49-F238E27FC236}">
                            <a16:creationId xmlns:a16="http://schemas.microsoft.com/office/drawing/2014/main" id="{E37FBA06-BC37-4537-ADA4-0D0122860C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16FD88-8C09-4576-8CB6-37C06C1D999C}"/>
              </a:ext>
            </a:extLst>
          </p:cNvPr>
          <p:cNvSpPr>
            <a:spLocks noGrp="1"/>
          </p:cNvSpPr>
          <p:nvPr>
            <p:ph type="title"/>
          </p:nvPr>
        </p:nvSpPr>
        <p:spPr/>
        <p:txBody>
          <a:bodyPr vert="horz">
            <a:normAutofit/>
          </a:bodyPr>
          <a:lstStyle/>
          <a:p>
            <a:r>
              <a:rPr lang="de-DE" dirty="0"/>
              <a:t>Vielen Dank für Eure Aufmerksamkeit </a:t>
            </a:r>
            <a:r>
              <a:rPr lang="de-DE" dirty="0">
                <a:sym typeface="Wingdings" panose="05000000000000000000" pitchFamily="2" charset="2"/>
              </a:rPr>
              <a:t></a:t>
            </a:r>
            <a:endParaRPr lang="de-DE" dirty="0"/>
          </a:p>
        </p:txBody>
      </p:sp>
      <p:sp>
        <p:nvSpPr>
          <p:cNvPr id="4" name="Datumsplatzhalter 3">
            <a:extLst>
              <a:ext uri="{FF2B5EF4-FFF2-40B4-BE49-F238E27FC236}">
                <a16:creationId xmlns:a16="http://schemas.microsoft.com/office/drawing/2014/main" id="{29387CE5-1130-44E1-9568-9B81094A1DA6}"/>
              </a:ext>
            </a:extLst>
          </p:cNvPr>
          <p:cNvSpPr>
            <a:spLocks noGrp="1"/>
          </p:cNvSpPr>
          <p:nvPr>
            <p:ph type="dt" sz="half" idx="10"/>
          </p:nvPr>
        </p:nvSpPr>
        <p:spPr/>
        <p:txBody>
          <a:bodyPr/>
          <a:lstStyle/>
          <a:p>
            <a:fld id="{513B2897-D8B7-4811-B6A9-9568B1F46229}" type="datetime1">
              <a:rPr lang="de-DE" smtClean="0"/>
              <a:t>17.03.2025</a:t>
            </a:fld>
            <a:endParaRPr lang="de-DE"/>
          </a:p>
        </p:txBody>
      </p:sp>
      <p:sp>
        <p:nvSpPr>
          <p:cNvPr id="5" name="Fußzeilenplatzhalter 4">
            <a:extLst>
              <a:ext uri="{FF2B5EF4-FFF2-40B4-BE49-F238E27FC236}">
                <a16:creationId xmlns:a16="http://schemas.microsoft.com/office/drawing/2014/main" id="{EAEDEB29-8E74-4289-B3D8-74BF3554F311}"/>
              </a:ext>
            </a:extLst>
          </p:cNvPr>
          <p:cNvSpPr>
            <a:spLocks noGrp="1"/>
          </p:cNvSpPr>
          <p:nvPr>
            <p:ph type="ftr" sz="quarter" idx="11"/>
          </p:nvPr>
        </p:nvSpPr>
        <p:spPr/>
        <p:txBody>
          <a:bodyPr/>
          <a:lstStyle/>
          <a:p>
            <a:r>
              <a:rPr lang="de-DE"/>
              <a:t>TuS Wettbergen e.V. Tennisabteilung</a:t>
            </a:r>
            <a:endParaRPr lang="de-DE" dirty="0"/>
          </a:p>
        </p:txBody>
      </p:sp>
      <p:sp>
        <p:nvSpPr>
          <p:cNvPr id="6" name="Foliennummernplatzhalter 5">
            <a:extLst>
              <a:ext uri="{FF2B5EF4-FFF2-40B4-BE49-F238E27FC236}">
                <a16:creationId xmlns:a16="http://schemas.microsoft.com/office/drawing/2014/main" id="{491A22A6-B86E-4313-B90A-4D294247F006}"/>
              </a:ext>
            </a:extLst>
          </p:cNvPr>
          <p:cNvSpPr>
            <a:spLocks noGrp="1"/>
          </p:cNvSpPr>
          <p:nvPr>
            <p:ph type="sldNum" sz="quarter" idx="12"/>
          </p:nvPr>
        </p:nvSpPr>
        <p:spPr/>
        <p:txBody>
          <a:bodyPr/>
          <a:lstStyle/>
          <a:p>
            <a:fld id="{B616F574-B6E1-464C-A98B-D98BA4037DBC}" type="slidenum">
              <a:rPr lang="de-DE" smtClean="0"/>
              <a:pPr/>
              <a:t>25</a:t>
            </a:fld>
            <a:endParaRPr lang="de-DE" dirty="0"/>
          </a:p>
        </p:txBody>
      </p:sp>
      <p:sp>
        <p:nvSpPr>
          <p:cNvPr id="8" name="Textfeld 7">
            <a:extLst>
              <a:ext uri="{FF2B5EF4-FFF2-40B4-BE49-F238E27FC236}">
                <a16:creationId xmlns:a16="http://schemas.microsoft.com/office/drawing/2014/main" id="{536EBC00-F2A0-47EC-8D85-13DEC525F6C0}"/>
              </a:ext>
            </a:extLst>
          </p:cNvPr>
          <p:cNvSpPr txBox="1"/>
          <p:nvPr/>
        </p:nvSpPr>
        <p:spPr>
          <a:xfrm>
            <a:off x="2405215" y="1645265"/>
            <a:ext cx="8713839" cy="5139869"/>
          </a:xfrm>
          <a:prstGeom prst="rect">
            <a:avLst/>
          </a:prstGeom>
          <a:noFill/>
        </p:spPr>
        <p:txBody>
          <a:bodyPr wrap="square" rtlCol="0">
            <a:spAutoFit/>
          </a:bodyPr>
          <a:lstStyle/>
          <a:p>
            <a:r>
              <a:rPr lang="de-DE" sz="8000" b="1" dirty="0">
                <a:solidFill>
                  <a:srgbClr val="1D3453"/>
                </a:solidFill>
                <a:latin typeface="Helevetica"/>
              </a:rPr>
              <a:t>Zukunft –</a:t>
            </a:r>
          </a:p>
          <a:p>
            <a:r>
              <a:rPr lang="de-DE" sz="8000" b="1" dirty="0" err="1">
                <a:solidFill>
                  <a:srgbClr val="1D3453"/>
                </a:solidFill>
                <a:latin typeface="Helevetica"/>
              </a:rPr>
              <a:t>ver</a:t>
            </a:r>
            <a:r>
              <a:rPr lang="de-DE" sz="8000" b="1" dirty="0" err="1">
                <a:solidFill>
                  <a:srgbClr val="FFFF00"/>
                </a:solidFill>
                <a:latin typeface="Helevetica"/>
              </a:rPr>
              <a:t>WIR</a:t>
            </a:r>
            <a:r>
              <a:rPr lang="de-DE" sz="8000" b="1" dirty="0" err="1">
                <a:solidFill>
                  <a:srgbClr val="1D3453"/>
                </a:solidFill>
                <a:latin typeface="Helevetica"/>
              </a:rPr>
              <a:t>klichen</a:t>
            </a:r>
            <a:endParaRPr lang="de-DE" sz="8000" b="1" dirty="0">
              <a:solidFill>
                <a:srgbClr val="1D3453"/>
              </a:solidFill>
              <a:latin typeface="Helevetica"/>
            </a:endParaRPr>
          </a:p>
          <a:p>
            <a:pPr algn="ctr"/>
            <a:endParaRPr lang="de-DE" sz="3600" b="1" dirty="0">
              <a:solidFill>
                <a:srgbClr val="1D3453"/>
              </a:solidFill>
              <a:latin typeface="Helevetica"/>
              <a:ea typeface="Verdana" panose="020B0604030504040204" pitchFamily="34" charset="0"/>
            </a:endParaRPr>
          </a:p>
          <a:p>
            <a:pPr algn="ctr"/>
            <a:endParaRPr lang="de-DE" sz="3600" b="1" dirty="0">
              <a:solidFill>
                <a:srgbClr val="1D3453"/>
              </a:solidFill>
              <a:latin typeface="Helevetica"/>
              <a:ea typeface="Verdana" panose="020B0604030504040204" pitchFamily="34" charset="0"/>
            </a:endParaRPr>
          </a:p>
          <a:p>
            <a:pPr algn="ctr"/>
            <a:r>
              <a:rPr lang="de-DE" sz="4800" b="1" dirty="0">
                <a:solidFill>
                  <a:schemeClr val="bg1"/>
                </a:solidFill>
                <a:latin typeface="Helevetica"/>
                <a:ea typeface="Verdana" panose="020B0604030504040204" pitchFamily="34" charset="0"/>
              </a:rPr>
              <a:t>Ihr habt das Wort …</a:t>
            </a:r>
            <a:endParaRPr lang="de-DE" sz="1600" b="1" u="sng" dirty="0">
              <a:solidFill>
                <a:schemeClr val="bg1"/>
              </a:solidFill>
              <a:latin typeface="Helevetica"/>
            </a:endParaRPr>
          </a:p>
          <a:p>
            <a:pPr marL="714375" indent="-531813">
              <a:buFont typeface="Courier New" panose="02070309020205020404" pitchFamily="49" charset="0"/>
              <a:buChar char="o"/>
            </a:pPr>
            <a:endParaRPr lang="de-DE" sz="4800" dirty="0">
              <a:solidFill>
                <a:srgbClr val="1D3453"/>
              </a:solidFill>
              <a:latin typeface="Helevetica"/>
            </a:endParaRPr>
          </a:p>
        </p:txBody>
      </p:sp>
    </p:spTree>
    <p:extLst>
      <p:ext uri="{BB962C8B-B14F-4D97-AF65-F5344CB8AC3E}">
        <p14:creationId xmlns:p14="http://schemas.microsoft.com/office/powerpoint/2010/main" val="309791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E8449-B672-A9D8-C53E-2F70CB591D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B5DD42-96C7-2C85-6DCB-1973840A2559}"/>
              </a:ext>
            </a:extLst>
          </p:cNvPr>
          <p:cNvSpPr>
            <a:spLocks noGrp="1"/>
          </p:cNvSpPr>
          <p:nvPr>
            <p:ph type="title"/>
          </p:nvPr>
        </p:nvSpPr>
        <p:spPr/>
        <p:txBody>
          <a:bodyPr>
            <a:normAutofit/>
          </a:bodyPr>
          <a:lstStyle/>
          <a:p>
            <a:r>
              <a:rPr lang="de-DE" sz="3600" b="1" dirty="0"/>
              <a:t>Beitragsanpassung: Warum in diesem Umfang?</a:t>
            </a:r>
            <a:br>
              <a:rPr lang="de-DE" b="1" dirty="0"/>
            </a:br>
            <a:r>
              <a:rPr lang="de-DE" sz="2000" dirty="0"/>
              <a:t>TuS Wettbergen e.V.</a:t>
            </a:r>
          </a:p>
        </p:txBody>
      </p:sp>
      <p:sp>
        <p:nvSpPr>
          <p:cNvPr id="3" name="Inhaltsplatzhalter 2">
            <a:extLst>
              <a:ext uri="{FF2B5EF4-FFF2-40B4-BE49-F238E27FC236}">
                <a16:creationId xmlns:a16="http://schemas.microsoft.com/office/drawing/2014/main" id="{59551765-F99B-CABE-D445-EAB9316BE8A4}"/>
              </a:ext>
            </a:extLst>
          </p:cNvPr>
          <p:cNvSpPr>
            <a:spLocks noGrp="1"/>
          </p:cNvSpPr>
          <p:nvPr>
            <p:ph idx="1"/>
          </p:nvPr>
        </p:nvSpPr>
        <p:spPr/>
        <p:txBody>
          <a:bodyPr/>
          <a:lstStyle/>
          <a:p>
            <a:pPr>
              <a:buFontTx/>
              <a:buChar char="-"/>
            </a:pPr>
            <a:r>
              <a:rPr lang="de-DE" dirty="0"/>
              <a:t>Viel Potenzial zur Verbesserung des Angebots</a:t>
            </a:r>
          </a:p>
          <a:p>
            <a:pPr>
              <a:buFontTx/>
              <a:buChar char="-"/>
            </a:pPr>
            <a:r>
              <a:rPr lang="de-DE" dirty="0"/>
              <a:t>Qualitätssteigerung im Sportbetrieb (Personal und Material)</a:t>
            </a:r>
          </a:p>
          <a:p>
            <a:pPr marL="0" indent="0">
              <a:buNone/>
            </a:pPr>
            <a:r>
              <a:rPr lang="de-DE" sz="3600" b="1" dirty="0"/>
              <a:t>Wir brauchen eine qualifizierte Kraft mit ausreichend Zeit, um Maßnahmen zu erarbeiten und umzusetzen.</a:t>
            </a:r>
          </a:p>
          <a:p>
            <a:pPr>
              <a:buFontTx/>
              <a:buChar char="-"/>
            </a:pPr>
            <a:r>
              <a:rPr lang="de-DE" dirty="0"/>
              <a:t>Recherche und Akquise von Fördergeldern</a:t>
            </a:r>
          </a:p>
          <a:p>
            <a:pPr>
              <a:buFontTx/>
              <a:buChar char="-"/>
            </a:pPr>
            <a:r>
              <a:rPr lang="de-DE" dirty="0"/>
              <a:t>Kommunikation mit LSB und SSB zu Betriebszeiten</a:t>
            </a:r>
          </a:p>
          <a:p>
            <a:pPr>
              <a:buFontTx/>
              <a:buChar char="-"/>
            </a:pPr>
            <a:r>
              <a:rPr lang="de-DE" dirty="0"/>
              <a:t>Werbung, Crowdfunding und Spenden reichen nicht zur Finanzierung</a:t>
            </a:r>
          </a:p>
          <a:p>
            <a:pPr>
              <a:buFontTx/>
              <a:buChar char="-"/>
            </a:pPr>
            <a:r>
              <a:rPr lang="de-DE" dirty="0"/>
              <a:t>Andere vergleichbar große Vereine gehen den gleichen Weg </a:t>
            </a:r>
          </a:p>
        </p:txBody>
      </p:sp>
      <p:pic>
        <p:nvPicPr>
          <p:cNvPr id="7" name="Grafik 6">
            <a:extLst>
              <a:ext uri="{FF2B5EF4-FFF2-40B4-BE49-F238E27FC236}">
                <a16:creationId xmlns:a16="http://schemas.microsoft.com/office/drawing/2014/main" id="{4C81AF95-2760-89E8-14FB-EB3AF4AD2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spTree>
    <p:extLst>
      <p:ext uri="{BB962C8B-B14F-4D97-AF65-F5344CB8AC3E}">
        <p14:creationId xmlns:p14="http://schemas.microsoft.com/office/powerpoint/2010/main" val="326267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0854E-3D18-653B-C987-799F6344B5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C88DA9-6D1F-3C2A-E9AA-2A836BD6CEE7}"/>
              </a:ext>
            </a:extLst>
          </p:cNvPr>
          <p:cNvSpPr>
            <a:spLocks noGrp="1"/>
          </p:cNvSpPr>
          <p:nvPr>
            <p:ph type="title"/>
          </p:nvPr>
        </p:nvSpPr>
        <p:spPr/>
        <p:txBody>
          <a:bodyPr>
            <a:normAutofit/>
          </a:bodyPr>
          <a:lstStyle/>
          <a:p>
            <a:r>
              <a:rPr lang="de-DE" sz="3600" b="1" dirty="0"/>
              <a:t>Beitragsanpassung: Was sind die Ziele?</a:t>
            </a:r>
            <a:br>
              <a:rPr lang="de-DE" b="1" dirty="0"/>
            </a:br>
            <a:r>
              <a:rPr lang="de-DE" sz="2000" dirty="0"/>
              <a:t>TuS Wettbergen e.V.</a:t>
            </a:r>
          </a:p>
        </p:txBody>
      </p:sp>
      <p:sp>
        <p:nvSpPr>
          <p:cNvPr id="3" name="Inhaltsplatzhalter 2">
            <a:extLst>
              <a:ext uri="{FF2B5EF4-FFF2-40B4-BE49-F238E27FC236}">
                <a16:creationId xmlns:a16="http://schemas.microsoft.com/office/drawing/2014/main" id="{F9867454-9623-48A4-68C4-798D6C4042D8}"/>
              </a:ext>
            </a:extLst>
          </p:cNvPr>
          <p:cNvSpPr>
            <a:spLocks noGrp="1"/>
          </p:cNvSpPr>
          <p:nvPr>
            <p:ph idx="1"/>
          </p:nvPr>
        </p:nvSpPr>
        <p:spPr/>
        <p:txBody>
          <a:bodyPr/>
          <a:lstStyle/>
          <a:p>
            <a:pPr>
              <a:buFontTx/>
              <a:buChar char="-"/>
            </a:pPr>
            <a:r>
              <a:rPr lang="de-DE" dirty="0"/>
              <a:t>Angemessene Bezahlung unserer Übungsleiter und Beschäftigten</a:t>
            </a:r>
          </a:p>
          <a:p>
            <a:pPr>
              <a:buFontTx/>
              <a:buChar char="-"/>
            </a:pPr>
            <a:r>
              <a:rPr lang="de-DE" dirty="0"/>
              <a:t>Einstellung eines Geschäftsführers oder Fachreferenten</a:t>
            </a:r>
          </a:p>
          <a:p>
            <a:pPr>
              <a:buFontTx/>
              <a:buChar char="-"/>
            </a:pPr>
            <a:r>
              <a:rPr lang="de-DE" dirty="0"/>
              <a:t>Umsetzung von Ideen zur Qualitäts- und Angebotsverbesserung</a:t>
            </a:r>
          </a:p>
          <a:p>
            <a:pPr>
              <a:buFontTx/>
              <a:buChar char="-"/>
            </a:pPr>
            <a:r>
              <a:rPr lang="de-DE" dirty="0"/>
              <a:t>Akquisition von Fördergeldern und weiterer Einnahmen</a:t>
            </a:r>
          </a:p>
          <a:p>
            <a:pPr>
              <a:buFontTx/>
              <a:buChar char="-"/>
            </a:pPr>
            <a:r>
              <a:rPr lang="de-DE" dirty="0"/>
              <a:t>Einstieg in die Ganztagsbetreuung der Wettberger Grundschulen </a:t>
            </a:r>
          </a:p>
          <a:p>
            <a:pPr>
              <a:buFontTx/>
              <a:buChar char="-"/>
            </a:pPr>
            <a:r>
              <a:rPr lang="de-DE" dirty="0"/>
              <a:t>Planung und Umsetzung von baulichen Verbesserungsmaßnahmen</a:t>
            </a:r>
          </a:p>
          <a:p>
            <a:pPr>
              <a:buFontTx/>
              <a:buChar char="-"/>
            </a:pPr>
            <a:r>
              <a:rPr lang="de-DE" dirty="0"/>
              <a:t>Investition in moderne Sportgeräte</a:t>
            </a:r>
          </a:p>
        </p:txBody>
      </p:sp>
      <p:pic>
        <p:nvPicPr>
          <p:cNvPr id="7" name="Grafik 6">
            <a:extLst>
              <a:ext uri="{FF2B5EF4-FFF2-40B4-BE49-F238E27FC236}">
                <a16:creationId xmlns:a16="http://schemas.microsoft.com/office/drawing/2014/main" id="{20912A7A-7E88-7330-94FE-B493DFA5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spTree>
    <p:extLst>
      <p:ext uri="{BB962C8B-B14F-4D97-AF65-F5344CB8AC3E}">
        <p14:creationId xmlns:p14="http://schemas.microsoft.com/office/powerpoint/2010/main" val="238138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EB9B-9452-E709-6755-3C26A8B574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4F6E8C-AC4D-FA05-D4D4-335A016C86FC}"/>
              </a:ext>
            </a:extLst>
          </p:cNvPr>
          <p:cNvSpPr>
            <a:spLocks noGrp="1"/>
          </p:cNvSpPr>
          <p:nvPr>
            <p:ph type="ctrTitle"/>
          </p:nvPr>
        </p:nvSpPr>
        <p:spPr>
          <a:xfrm>
            <a:off x="1147578" y="136321"/>
            <a:ext cx="9144000" cy="893687"/>
          </a:xfrm>
        </p:spPr>
        <p:txBody>
          <a:bodyPr>
            <a:normAutofit/>
          </a:bodyPr>
          <a:lstStyle/>
          <a:p>
            <a:r>
              <a:rPr lang="de-DE" sz="3600" b="1" dirty="0"/>
              <a:t>Beitragsanpassung</a:t>
            </a:r>
            <a:br>
              <a:rPr lang="de-DE" b="1" dirty="0"/>
            </a:br>
            <a:r>
              <a:rPr lang="de-DE" sz="2000" dirty="0"/>
              <a:t>TuS Wettbergen e.V.</a:t>
            </a:r>
          </a:p>
        </p:txBody>
      </p:sp>
      <p:pic>
        <p:nvPicPr>
          <p:cNvPr id="7" name="Grafik 6">
            <a:extLst>
              <a:ext uri="{FF2B5EF4-FFF2-40B4-BE49-F238E27FC236}">
                <a16:creationId xmlns:a16="http://schemas.microsoft.com/office/drawing/2014/main" id="{89A32670-E270-3CEE-FD92-5237C9C9D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pic>
        <p:nvPicPr>
          <p:cNvPr id="1028" name="Picture 4">
            <a:extLst>
              <a:ext uri="{FF2B5EF4-FFF2-40B4-BE49-F238E27FC236}">
                <a16:creationId xmlns:a16="http://schemas.microsoft.com/office/drawing/2014/main" id="{BE970C83-8341-0B44-F58C-015976EB3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32" y="1030008"/>
            <a:ext cx="10587706" cy="578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0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E9DC2-FDFC-45F5-9922-55B98C072C94}"/>
              </a:ext>
            </a:extLst>
          </p:cNvPr>
          <p:cNvSpPr>
            <a:spLocks noGrp="1"/>
          </p:cNvSpPr>
          <p:nvPr>
            <p:ph type="ctrTitle"/>
          </p:nvPr>
        </p:nvSpPr>
        <p:spPr>
          <a:xfrm>
            <a:off x="1147578" y="136321"/>
            <a:ext cx="9144000" cy="893687"/>
          </a:xfrm>
        </p:spPr>
        <p:txBody>
          <a:bodyPr>
            <a:normAutofit/>
          </a:bodyPr>
          <a:lstStyle/>
          <a:p>
            <a:r>
              <a:rPr lang="de-DE" sz="3600" b="1" dirty="0"/>
              <a:t>Beitragsanpassung</a:t>
            </a:r>
            <a:br>
              <a:rPr lang="de-DE" b="1" dirty="0"/>
            </a:br>
            <a:r>
              <a:rPr lang="de-DE" sz="2000" dirty="0"/>
              <a:t>TuS Wettbergen e.V.</a:t>
            </a:r>
          </a:p>
        </p:txBody>
      </p:sp>
      <p:pic>
        <p:nvPicPr>
          <p:cNvPr id="7" name="Grafik 6">
            <a:extLst>
              <a:ext uri="{FF2B5EF4-FFF2-40B4-BE49-F238E27FC236}">
                <a16:creationId xmlns:a16="http://schemas.microsoft.com/office/drawing/2014/main" id="{627EF32E-880C-4453-82BD-63CA01682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pic>
        <p:nvPicPr>
          <p:cNvPr id="5" name="Grafik 4">
            <a:extLst>
              <a:ext uri="{FF2B5EF4-FFF2-40B4-BE49-F238E27FC236}">
                <a16:creationId xmlns:a16="http://schemas.microsoft.com/office/drawing/2014/main" id="{80D10C16-D299-01F6-21DF-A5D6E9733E28}"/>
              </a:ext>
            </a:extLst>
          </p:cNvPr>
          <p:cNvPicPr>
            <a:picLocks noChangeAspect="1"/>
          </p:cNvPicPr>
          <p:nvPr/>
        </p:nvPicPr>
        <p:blipFill>
          <a:blip r:embed="rId3"/>
          <a:stretch>
            <a:fillRect/>
          </a:stretch>
        </p:blipFill>
        <p:spPr>
          <a:xfrm>
            <a:off x="240827" y="1252409"/>
            <a:ext cx="11710346" cy="4432703"/>
          </a:xfrm>
          <a:prstGeom prst="rect">
            <a:avLst/>
          </a:prstGeom>
        </p:spPr>
      </p:pic>
    </p:spTree>
    <p:extLst>
      <p:ext uri="{BB962C8B-B14F-4D97-AF65-F5344CB8AC3E}">
        <p14:creationId xmlns:p14="http://schemas.microsoft.com/office/powerpoint/2010/main" val="254086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F50F-2703-9799-3FE8-0A99C3DC3BBA}"/>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5D5B8A39-7562-1AA1-6E29-8B7635AD9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pic>
        <p:nvPicPr>
          <p:cNvPr id="2" name="Grafik 1">
            <a:extLst>
              <a:ext uri="{FF2B5EF4-FFF2-40B4-BE49-F238E27FC236}">
                <a16:creationId xmlns:a16="http://schemas.microsoft.com/office/drawing/2014/main" id="{C3EFB6C6-E1EE-0346-68E8-496EFF2EE887}"/>
              </a:ext>
            </a:extLst>
          </p:cNvPr>
          <p:cNvPicPr>
            <a:picLocks noChangeAspect="1"/>
          </p:cNvPicPr>
          <p:nvPr/>
        </p:nvPicPr>
        <p:blipFill>
          <a:blip r:embed="rId3"/>
          <a:stretch>
            <a:fillRect/>
          </a:stretch>
        </p:blipFill>
        <p:spPr>
          <a:xfrm>
            <a:off x="-291064" y="287755"/>
            <a:ext cx="12774126" cy="4562985"/>
          </a:xfrm>
          <a:prstGeom prst="rect">
            <a:avLst/>
          </a:prstGeom>
        </p:spPr>
      </p:pic>
      <p:pic>
        <p:nvPicPr>
          <p:cNvPr id="3" name="Grafik 2">
            <a:extLst>
              <a:ext uri="{FF2B5EF4-FFF2-40B4-BE49-F238E27FC236}">
                <a16:creationId xmlns:a16="http://schemas.microsoft.com/office/drawing/2014/main" id="{7291FBF5-5AF9-B89D-A384-70A7013D703B}"/>
              </a:ext>
            </a:extLst>
          </p:cNvPr>
          <p:cNvPicPr>
            <a:picLocks noChangeAspect="1"/>
          </p:cNvPicPr>
          <p:nvPr/>
        </p:nvPicPr>
        <p:blipFill>
          <a:blip r:embed="rId4"/>
          <a:stretch>
            <a:fillRect/>
          </a:stretch>
        </p:blipFill>
        <p:spPr>
          <a:xfrm>
            <a:off x="3278997" y="5283115"/>
            <a:ext cx="5634003" cy="983795"/>
          </a:xfrm>
          <a:prstGeom prst="rect">
            <a:avLst/>
          </a:prstGeom>
        </p:spPr>
      </p:pic>
    </p:spTree>
    <p:extLst>
      <p:ext uri="{BB962C8B-B14F-4D97-AF65-F5344CB8AC3E}">
        <p14:creationId xmlns:p14="http://schemas.microsoft.com/office/powerpoint/2010/main" val="219987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DB24974B-86BA-0355-575E-C6E8B102FD0C}"/>
              </a:ext>
            </a:extLst>
          </p:cNvPr>
          <p:cNvPicPr>
            <a:picLocks noChangeAspect="1"/>
          </p:cNvPicPr>
          <p:nvPr/>
        </p:nvPicPr>
        <p:blipFill>
          <a:blip r:embed="rId2"/>
          <a:stretch>
            <a:fillRect/>
          </a:stretch>
        </p:blipFill>
        <p:spPr>
          <a:xfrm>
            <a:off x="-1070512" y="602556"/>
            <a:ext cx="13202189" cy="6255444"/>
          </a:xfrm>
          <a:prstGeom prst="rect">
            <a:avLst/>
          </a:prstGeom>
        </p:spPr>
      </p:pic>
      <p:pic>
        <p:nvPicPr>
          <p:cNvPr id="2" name="Grafik 1">
            <a:extLst>
              <a:ext uri="{FF2B5EF4-FFF2-40B4-BE49-F238E27FC236}">
                <a16:creationId xmlns:a16="http://schemas.microsoft.com/office/drawing/2014/main" id="{4DCAC3B9-9C0A-55F4-F613-3EC05D9E3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220" y="39035"/>
            <a:ext cx="1309973" cy="1309973"/>
          </a:xfrm>
          <a:prstGeom prst="rect">
            <a:avLst/>
          </a:prstGeom>
        </p:spPr>
      </p:pic>
      <p:sp>
        <p:nvSpPr>
          <p:cNvPr id="6" name="Titel 1">
            <a:extLst>
              <a:ext uri="{FF2B5EF4-FFF2-40B4-BE49-F238E27FC236}">
                <a16:creationId xmlns:a16="http://schemas.microsoft.com/office/drawing/2014/main" id="{5F529E95-7695-CD1E-37D9-C23AE923CA96}"/>
              </a:ext>
            </a:extLst>
          </p:cNvPr>
          <p:cNvSpPr txBox="1">
            <a:spLocks/>
          </p:cNvSpPr>
          <p:nvPr/>
        </p:nvSpPr>
        <p:spPr>
          <a:xfrm>
            <a:off x="272783" y="390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Mitgliederstärkste Beitragsklassen der TuS</a:t>
            </a:r>
            <a:br>
              <a:rPr lang="de-DE" dirty="0"/>
            </a:br>
            <a:r>
              <a:rPr lang="de-DE" sz="2000" dirty="0"/>
              <a:t>im Vergleich mit Vereinen ähnlicher Mitgliederanzahl</a:t>
            </a:r>
            <a:endParaRPr lang="de-DE" dirty="0"/>
          </a:p>
        </p:txBody>
      </p:sp>
    </p:spTree>
    <p:extLst>
      <p:ext uri="{BB962C8B-B14F-4D97-AF65-F5344CB8AC3E}">
        <p14:creationId xmlns:p14="http://schemas.microsoft.com/office/powerpoint/2010/main" val="302806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Diagramm, Reihe enthält.&#10;&#10;KI-generierte Inhalte können fehlerhaft sein.">
            <a:extLst>
              <a:ext uri="{FF2B5EF4-FFF2-40B4-BE49-F238E27FC236}">
                <a16:creationId xmlns:a16="http://schemas.microsoft.com/office/drawing/2014/main" id="{AB2C208C-8F41-4004-D1B6-5EA203626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706" y="1255362"/>
            <a:ext cx="11320587" cy="5517397"/>
          </a:xfrm>
        </p:spPr>
      </p:pic>
      <p:sp>
        <p:nvSpPr>
          <p:cNvPr id="7" name="Titel 1">
            <a:extLst>
              <a:ext uri="{FF2B5EF4-FFF2-40B4-BE49-F238E27FC236}">
                <a16:creationId xmlns:a16="http://schemas.microsoft.com/office/drawing/2014/main" id="{51EFF147-6D24-4466-9A80-2846271452A9}"/>
              </a:ext>
            </a:extLst>
          </p:cNvPr>
          <p:cNvSpPr txBox="1">
            <a:spLocks/>
          </p:cNvSpPr>
          <p:nvPr/>
        </p:nvSpPr>
        <p:spPr>
          <a:xfrm>
            <a:off x="838199"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Mitgliederstärkste Beitragsklassen der TuS</a:t>
            </a:r>
            <a:br>
              <a:rPr lang="de-DE" dirty="0"/>
            </a:br>
            <a:r>
              <a:rPr lang="de-DE" sz="2000" dirty="0"/>
              <a:t>im Vergleich mit Vereinen aus der Wettberger Umgebung</a:t>
            </a:r>
            <a:endParaRPr lang="de-DE" dirty="0"/>
          </a:p>
        </p:txBody>
      </p:sp>
    </p:spTree>
    <p:extLst>
      <p:ext uri="{BB962C8B-B14F-4D97-AF65-F5344CB8AC3E}">
        <p14:creationId xmlns:p14="http://schemas.microsoft.com/office/powerpoint/2010/main" val="3615746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1901</Words>
  <Application>Microsoft Office PowerPoint</Application>
  <PresentationFormat>Breitbild</PresentationFormat>
  <Paragraphs>252</Paragraphs>
  <Slides>25</Slides>
  <Notes>15</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4" baseType="lpstr">
      <vt:lpstr>Helevetica</vt:lpstr>
      <vt:lpstr>Arial</vt:lpstr>
      <vt:lpstr>Calibri</vt:lpstr>
      <vt:lpstr>Calibri Light</vt:lpstr>
      <vt:lpstr>Courier New</vt:lpstr>
      <vt:lpstr>Verdana</vt:lpstr>
      <vt:lpstr>Wingdings</vt:lpstr>
      <vt:lpstr>Office</vt:lpstr>
      <vt:lpstr>think-cell Folie</vt:lpstr>
      <vt:lpstr>Willkommen zur TuS Infoveranstaltung</vt:lpstr>
      <vt:lpstr>Beitragsanpassung: Warum in diesem Umfang? TuS Wettbergen e.V.</vt:lpstr>
      <vt:lpstr>Beitragsanpassung: Warum in diesem Umfang? TuS Wettbergen e.V.</vt:lpstr>
      <vt:lpstr>Beitragsanpassung: Was sind die Ziele? TuS Wettbergen e.V.</vt:lpstr>
      <vt:lpstr>Beitragsanpassung TuS Wettbergen e.V.</vt:lpstr>
      <vt:lpstr>Beitragsanpassung TuS Wettbergen e.V.</vt:lpstr>
      <vt:lpstr>PowerPoint-Präsentation</vt:lpstr>
      <vt:lpstr>PowerPoint-Präsentation</vt:lpstr>
      <vt:lpstr>PowerPoint-Präsentation</vt:lpstr>
      <vt:lpstr>PowerPoint-Präsentation</vt:lpstr>
      <vt:lpstr>Projekt 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Bau einer Tragluft-Tennishalle</vt:lpstr>
      <vt:lpstr>Vielen Dank für Eure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Ralf Ebert</dc:creator>
  <cp:lastModifiedBy>Rene Gotza</cp:lastModifiedBy>
  <cp:revision>39</cp:revision>
  <cp:lastPrinted>2024-04-16T09:21:44Z</cp:lastPrinted>
  <dcterms:created xsi:type="dcterms:W3CDTF">2022-04-17T11:00:06Z</dcterms:created>
  <dcterms:modified xsi:type="dcterms:W3CDTF">2025-03-17T08:51:15Z</dcterms:modified>
</cp:coreProperties>
</file>